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9" y="1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44ACB-A945-A6D4-840D-4865158C20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D9D853-1DFA-BDEF-505E-8493BE005A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40B1AC-3386-718B-D00A-594A31B7A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C5C2-19DA-4292-BD2E-BC7B107455DB}" type="datetimeFigureOut">
              <a:rPr lang="en-IN" smtClean="0"/>
              <a:t>01-12-2023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1F7388-BC4E-9FE2-059D-6D5476488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AC907-B068-1B8E-AD39-0EA9AF3A2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836B-FC86-41EB-944B-98285DCB1F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3723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D6F62-0DEC-A60F-1F2E-08DFB1749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820929-2523-D302-239D-0B380FCC14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A3DA1-4B1D-46EB-8FF4-5661A98D2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C5C2-19DA-4292-BD2E-BC7B107455DB}" type="datetimeFigureOut">
              <a:rPr lang="en-IN" smtClean="0"/>
              <a:t>01-12-2023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DF8DDB-BB5C-E229-5109-6A20085A5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903C6A-9131-2DE6-A3DD-3AABBC204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836B-FC86-41EB-944B-98285DCB1F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8737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B1EDEA-540E-9A41-D4F1-49395C332D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4BEDCB-07AB-69FB-F202-55F9638C2A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B58A4-64C9-A0EA-164F-FA9B5ACC9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C5C2-19DA-4292-BD2E-BC7B107455DB}" type="datetimeFigureOut">
              <a:rPr lang="en-IN" smtClean="0"/>
              <a:t>01-12-2023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E81F7-FC1C-428B-6B36-2995288CC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CFA9D-6A6C-D7BD-BFF3-BC2B31F4E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836B-FC86-41EB-944B-98285DCB1F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56382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9EFE1-C6E7-08B4-139C-B91BAE731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EEBE7-E2DE-C899-4222-1C361EEAAE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24E88E-BB76-EF77-F8FF-F8DCA9158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C5C2-19DA-4292-BD2E-BC7B107455DB}" type="datetimeFigureOut">
              <a:rPr lang="en-IN" smtClean="0"/>
              <a:t>01-12-2023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61BB63-0BA2-8744-BF73-8032742E2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6ECD6A-5DCC-C00A-5429-CBD41F663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836B-FC86-41EB-944B-98285DCB1F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70328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9A4A2-8B81-74A8-0916-F51E6C23C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B08E7E-CF3A-E1F4-462C-135851A20E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59E0CB-BE0E-A80F-3C18-FCF06BD70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C5C2-19DA-4292-BD2E-BC7B107455DB}" type="datetimeFigureOut">
              <a:rPr lang="en-IN" smtClean="0"/>
              <a:t>01-12-2023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45337-9C2A-CD8B-CC78-66CC94B75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0C8234-FC5D-5DE8-2944-7727670A8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836B-FC86-41EB-944B-98285DCB1F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47111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C4A09-83D4-9FA3-ACA3-509606E28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6242F9-4075-3522-6B54-CD93CAC5D1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608070-DBBB-BF69-BAFF-F94F5FE52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6B7CB0-5828-03DD-4552-9FAE05075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C5C2-19DA-4292-BD2E-BC7B107455DB}" type="datetimeFigureOut">
              <a:rPr lang="en-IN" smtClean="0"/>
              <a:t>01-12-2023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D59562-C7E0-876E-C9BE-A4CBEDC36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775AD5-1679-C1AA-CCF9-0D61242DF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836B-FC86-41EB-944B-98285DCB1F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92026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00F2C-344F-B1B4-7763-7AA013DEE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13516F-A962-3214-1475-4870F9713D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11FAB-C798-43A7-9AF1-966FDCBEC8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6000D9-7F9B-F1F3-1BB6-E4B550CEB7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C320C3-A094-F719-FF78-55CEF3106F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D4C030-6325-3CB1-E605-B8DDD16EB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C5C2-19DA-4292-BD2E-BC7B107455DB}" type="datetimeFigureOut">
              <a:rPr lang="en-IN" smtClean="0"/>
              <a:t>01-12-2023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8E285C-B0D6-B78A-0F8C-D96037700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369B18-C0A7-8A43-C1B1-A3B84B0B4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836B-FC86-41EB-944B-98285DCB1F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53489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7E9AB-B2BF-8A6D-199E-5366F2BA3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DA6649-B436-F25F-0611-27B0ACC51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C5C2-19DA-4292-BD2E-BC7B107455DB}" type="datetimeFigureOut">
              <a:rPr lang="en-IN" smtClean="0"/>
              <a:t>01-12-2023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862107-D993-07A4-A965-EF519FA6F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DCBB67-9D0C-6E87-C16E-E561D8C2C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836B-FC86-41EB-944B-98285DCB1F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4185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322787-0907-5F79-F73B-C377FCC0F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C5C2-19DA-4292-BD2E-BC7B107455DB}" type="datetimeFigureOut">
              <a:rPr lang="en-IN" smtClean="0"/>
              <a:t>01-12-2023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A19E41-452F-4286-7EA0-D359FBBE0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961A9A-EBA1-3FE0-71A0-B06B659A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836B-FC86-41EB-944B-98285DCB1F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17061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98C2A-F6E7-72E7-843E-DB117689F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7AABEE-0ABF-20B6-AEB4-ED392D7DF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B0B0D1-72F8-D916-5E82-5396676E80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B36893-BD0C-CB54-6F5E-CD1A45DA1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C5C2-19DA-4292-BD2E-BC7B107455DB}" type="datetimeFigureOut">
              <a:rPr lang="en-IN" smtClean="0"/>
              <a:t>01-12-2023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6D23B3-A2C0-D1CC-6826-B2F403072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E4ED7B-3430-811B-8FA4-B3CC7F9F4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836B-FC86-41EB-944B-98285DCB1F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88246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1F120-17D2-7CA1-9AA4-D828028202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9EEDAF-3A8B-58EC-AB4C-6A93A6FCFA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786F04-ED14-3205-B5DF-1DA2E8CDBB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FE8625-0318-9D61-357D-397848E78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C5C2-19DA-4292-BD2E-BC7B107455DB}" type="datetimeFigureOut">
              <a:rPr lang="en-IN" smtClean="0"/>
              <a:t>01-12-2023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A7779C-08DD-90DA-118A-4B61FD36C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AACCE8-1EF2-8B26-D5A2-2A78E76DC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836B-FC86-41EB-944B-98285DCB1F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7821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0235B9-12A3-4CA7-1933-2E3D7863F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AFDAAB-9FCC-6C5A-E1DF-6E74C9168A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E5C663-A79A-BDEC-0A17-86D523E14C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3C5C2-19DA-4292-BD2E-BC7B107455DB}" type="datetimeFigureOut">
              <a:rPr lang="en-IN" smtClean="0"/>
              <a:t>01-12-2023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63CAF-AF16-495B-A9AC-0E45ED15CF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11487-D654-D620-9BB4-9D274113CC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1836B-FC86-41EB-944B-98285DCB1F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80611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9B5AF07E-B81D-000D-2DE8-0191865095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131" y="275470"/>
            <a:ext cx="728869" cy="41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06329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</a:rPr>
              <a:t>Ports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A182BF-F491-9709-B562-C798433A412D}"/>
              </a:ext>
            </a:extLst>
          </p:cNvPr>
          <p:cNvSpPr txBox="1"/>
          <p:nvPr/>
        </p:nvSpPr>
        <p:spPr>
          <a:xfrm>
            <a:off x="516835" y="882596"/>
            <a:ext cx="11251095" cy="2264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Virtual points where network connections begin and stop are called ports. Ports are software-based and controlled by operating system. Each port is connected to a different procedure or service. Ports allow computers to easily differentiate between different kinds of traffic: emails go to a different port number than webpages, for example, even though both reach a computer over the same Internet connection.</a:t>
            </a:r>
          </a:p>
          <a:p>
            <a:pPr algn="l">
              <a:lnSpc>
                <a:spcPct val="150000"/>
              </a:lnSpc>
            </a:pPr>
            <a:r>
              <a:rPr lang="en-US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Port number is a 16-bit logical address that is assigned to every application of your device and used to transmit data between computer network and application</a:t>
            </a:r>
          </a:p>
        </p:txBody>
      </p:sp>
    </p:spTree>
    <p:extLst>
      <p:ext uri="{BB962C8B-B14F-4D97-AF65-F5344CB8AC3E}">
        <p14:creationId xmlns:p14="http://schemas.microsoft.com/office/powerpoint/2010/main" val="3078162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075687C-9619-81EE-3481-57678E6A449E}"/>
              </a:ext>
            </a:extLst>
          </p:cNvPr>
          <p:cNvSpPr txBox="1"/>
          <p:nvPr/>
        </p:nvSpPr>
        <p:spPr>
          <a:xfrm>
            <a:off x="453225" y="553729"/>
            <a:ext cx="11060264" cy="55880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port is just like a physical docking point which is used to connect the external device to the computer. A Port can also be considered as a programmatic docking point by which information transmits from a program to the computer or over the Internet.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 a computer network, a Port is a logical address that is assigned to each application on the computer that utilizes the internet for communication.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Port is an address of a 16-bit unsigned integer number that ranges from 0 to 65535.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primary application of a port number is to transmit the data between a Computer Network and an Application.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Port is just a unique number assigned to every application of a computer.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However, the operating system can automatically assign a port number to the application running on the computer.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Port allows the computer to differentiate between all coming traffic such as email going to different ports and web pages going to different ports.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After seeing what is the port number now let us see different ranges of port numbers.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ports 0 to 1023 are called well-known ports or system ports, these ports are especially associated with particular services.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ports from 1024 to 49151 are called registered ports and this range port can be registered with the Internet Assigned Numbers Authority for a specific use.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ports from 49152 to 65535 are unassigned ports, called dynamic or ephemeral ports, and can be utilized for any type of service</a:t>
            </a:r>
          </a:p>
        </p:txBody>
      </p:sp>
    </p:spTree>
    <p:extLst>
      <p:ext uri="{BB962C8B-B14F-4D97-AF65-F5344CB8AC3E}">
        <p14:creationId xmlns:p14="http://schemas.microsoft.com/office/powerpoint/2010/main" val="2386126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2EEBEAB-E517-A3D9-E53C-4D3D873F7A0F}"/>
              </a:ext>
            </a:extLst>
          </p:cNvPr>
          <p:cNvSpPr txBox="1"/>
          <p:nvPr/>
        </p:nvSpPr>
        <p:spPr>
          <a:xfrm>
            <a:off x="582434" y="235286"/>
            <a:ext cx="11074178" cy="29510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How Do Ports Work in Networking?</a:t>
            </a:r>
          </a:p>
          <a:p>
            <a:pPr algn="l">
              <a:lnSpc>
                <a:spcPct val="150000"/>
              </a:lnSpc>
            </a:pP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Port numbers in networking manage the multiple transmission requests by a single physical network on a computer. Port has two main applications in a computer network which are given below: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Port number in networking is a software-defined number that is related to the transport layer and used to transmit communication for a specific service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When it is required to convert a piece of software to run on another device or operating system, then the port number is utilized as computer software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8F6093-73A7-A998-C0F1-DFB23C765C8A}"/>
              </a:ext>
            </a:extLst>
          </p:cNvPr>
          <p:cNvSpPr txBox="1"/>
          <p:nvPr/>
        </p:nvSpPr>
        <p:spPr>
          <a:xfrm>
            <a:off x="582433" y="3365506"/>
            <a:ext cx="10931055" cy="1525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6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What are Port Numbers in Networking?</a:t>
            </a:r>
          </a:p>
          <a:p>
            <a:pPr algn="l">
              <a:lnSpc>
                <a:spcPct val="150000"/>
              </a:lnSpc>
            </a:pPr>
            <a:r>
              <a:rPr lang="en-US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Port is a concept of the transport layer of an OSI suite. Transport layer protocol such as UDP(User Datagram Protocol) and TCP(Transmission Control Protocol) has a section in their headers for indicating the port number. Network layer protocol such as IP protocol header only contains the destination IP address, not the port number</a:t>
            </a:r>
          </a:p>
        </p:txBody>
      </p:sp>
    </p:spTree>
    <p:extLst>
      <p:ext uri="{BB962C8B-B14F-4D97-AF65-F5344CB8AC3E}">
        <p14:creationId xmlns:p14="http://schemas.microsoft.com/office/powerpoint/2010/main" val="674617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E9894A2-79A0-06DD-6FD7-A91601C522C5}"/>
              </a:ext>
            </a:extLst>
          </p:cNvPr>
          <p:cNvSpPr txBox="1"/>
          <p:nvPr/>
        </p:nvSpPr>
        <p:spPr>
          <a:xfrm>
            <a:off x="383651" y="184984"/>
            <a:ext cx="11129838" cy="17045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What are Port Numbers in Networking?</a:t>
            </a:r>
          </a:p>
          <a:p>
            <a:pPr algn="l">
              <a:lnSpc>
                <a:spcPct val="150000"/>
              </a:lnSpc>
            </a:pP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Port is a concept of the transport layer of an OSI suite. Transport layer protocol such as UDP(User Datagram Protocol) and TCP(Transmission Control Protocol) has a section in their headers for indicating the port number. Network layer protocol such as IP protocol header only contains the destination IP address, not the port number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43F670-94E8-253F-AC04-CEA214BF5624}"/>
              </a:ext>
            </a:extLst>
          </p:cNvPr>
          <p:cNvSpPr txBox="1"/>
          <p:nvPr/>
        </p:nvSpPr>
        <p:spPr>
          <a:xfrm>
            <a:off x="326003" y="1889553"/>
            <a:ext cx="11129838" cy="48576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3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Different Port Numbers?</a:t>
            </a:r>
          </a:p>
          <a:p>
            <a:pPr algn="l">
              <a:lnSpc>
                <a:spcPct val="150000"/>
              </a:lnSpc>
            </a:pPr>
            <a:r>
              <a:rPr lang="en-US" sz="13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Port numbers in the networking range from 0 to 65535. The Internet Assigned Numbers Authority (IANA) is responsible for maintaining the list of Port numbers. Internet Assigned Numbers Authority (IANA) manages the network-related protocols. There are commonly used port numbers with their associated network protocol.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Ports 20 and 21</a:t>
            </a:r>
            <a:r>
              <a:rPr lang="en-US" sz="13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FTP stands for File Transfer Protocol and is used to transmit files between a client and a serve and uses port numbers 20 &amp; 21.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Network Port 22</a:t>
            </a:r>
            <a:r>
              <a:rPr lang="en-US" sz="13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The Protocol Secure Shell (SSH) uses port number 22 and creates secure network connections.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Port 25</a:t>
            </a:r>
            <a:r>
              <a:rPr lang="en-US" sz="13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Simple Mail Transfer Protocol (SMTP) uses port number 25 and it is utilized in transmitting mail.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Port 80</a:t>
            </a:r>
            <a:r>
              <a:rPr lang="en-US" sz="13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Hypertext Transfer Protocol (HTTP) is the protocol that allows accessing web pages over the World Wide Web and uses port number 80.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Port 123</a:t>
            </a:r>
            <a:r>
              <a:rPr lang="en-US" sz="13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Network Time Protocol (NTP) use port number 123 and allows the computer clocks to sync.; This process is required for the encryption process.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Port 179</a:t>
            </a:r>
            <a:r>
              <a:rPr lang="en-US" sz="13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Border Gateway Protocol (BGP) utilizes port number 179 and it is required for establishing efficient routes among the extensive networks that make up the Internet.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Port 443</a:t>
            </a:r>
            <a:r>
              <a:rPr lang="en-US" sz="13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stands for HTTP Secure and it is the secure and encrypted version of HTTP. All HTTPS web traffic goes to port number 443.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Port 500</a:t>
            </a:r>
            <a:r>
              <a:rPr lang="en-US" sz="13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Internet Security Association and Key Management Protocol (ISAKMP) uses port number 500 and it is part of the process of configuring secure IPsec connections.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Port 3389</a:t>
            </a:r>
            <a:r>
              <a:rPr lang="en-US" sz="13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Remote Desktop Protocol (RDP) uses port number 3389 port number and it allows users to connect remotely to their desktop computers and another device.</a:t>
            </a:r>
          </a:p>
        </p:txBody>
      </p:sp>
    </p:spTree>
    <p:extLst>
      <p:ext uri="{BB962C8B-B14F-4D97-AF65-F5344CB8AC3E}">
        <p14:creationId xmlns:p14="http://schemas.microsoft.com/office/powerpoint/2010/main" val="334765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898</Words>
  <Application>Microsoft Office PowerPoint</Application>
  <PresentationFormat>Widescreen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opensans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Suresh Hulageri</dc:creator>
  <cp:lastModifiedBy>Suresh Hulageri</cp:lastModifiedBy>
  <cp:revision>1</cp:revision>
  <dcterms:created xsi:type="dcterms:W3CDTF">2023-12-01T16:45:22Z</dcterms:created>
  <dcterms:modified xsi:type="dcterms:W3CDTF">2023-12-01T16:45:27Z</dcterms:modified>
</cp:coreProperties>
</file>