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105" d="100"/>
          <a:sy n="105" d="100"/>
        </p:scale>
        <p:origin x="99" y="13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9B1D3-FA28-8A75-310F-1E4858A2BCD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26C97D3E-2B4F-2F84-F415-8B66957510E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2334E3DD-9B3F-116B-FB40-347409F58C3A}"/>
              </a:ext>
            </a:extLst>
          </p:cNvPr>
          <p:cNvSpPr>
            <a:spLocks noGrp="1"/>
          </p:cNvSpPr>
          <p:nvPr>
            <p:ph type="dt" sz="half" idx="10"/>
          </p:nvPr>
        </p:nvSpPr>
        <p:spPr/>
        <p:txBody>
          <a:bodyPr/>
          <a:lstStyle/>
          <a:p>
            <a:fld id="{FC7DDAEB-2F7B-4113-9B9A-927287C49F65}" type="datetimeFigureOut">
              <a:rPr lang="en-IN" smtClean="0"/>
              <a:t>29-11-2023</a:t>
            </a:fld>
            <a:endParaRPr lang="en-IN"/>
          </a:p>
        </p:txBody>
      </p:sp>
      <p:sp>
        <p:nvSpPr>
          <p:cNvPr id="5" name="Footer Placeholder 4">
            <a:extLst>
              <a:ext uri="{FF2B5EF4-FFF2-40B4-BE49-F238E27FC236}">
                <a16:creationId xmlns:a16="http://schemas.microsoft.com/office/drawing/2014/main" id="{0F58E358-B674-F9CA-310F-CA0F9AB775E8}"/>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A23C170D-58DB-45E8-AD3C-D1361BFAC486}"/>
              </a:ext>
            </a:extLst>
          </p:cNvPr>
          <p:cNvSpPr>
            <a:spLocks noGrp="1"/>
          </p:cNvSpPr>
          <p:nvPr>
            <p:ph type="sldNum" sz="quarter" idx="12"/>
          </p:nvPr>
        </p:nvSpPr>
        <p:spPr/>
        <p:txBody>
          <a:bodyPr/>
          <a:lstStyle/>
          <a:p>
            <a:fld id="{00B96D55-1EAA-4858-85A5-266CFC6C1EE6}" type="slidenum">
              <a:rPr lang="en-IN" smtClean="0"/>
              <a:t>‹#›</a:t>
            </a:fld>
            <a:endParaRPr lang="en-IN"/>
          </a:p>
        </p:txBody>
      </p:sp>
    </p:spTree>
    <p:extLst>
      <p:ext uri="{BB962C8B-B14F-4D97-AF65-F5344CB8AC3E}">
        <p14:creationId xmlns:p14="http://schemas.microsoft.com/office/powerpoint/2010/main" val="19836633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4BD9B9-0524-5848-0749-09E57F25FD06}"/>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E7BDA3A8-A740-D9CB-A2E3-6D535AA7264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CE32A78E-13B8-328D-9B39-8D49348A238E}"/>
              </a:ext>
            </a:extLst>
          </p:cNvPr>
          <p:cNvSpPr>
            <a:spLocks noGrp="1"/>
          </p:cNvSpPr>
          <p:nvPr>
            <p:ph type="dt" sz="half" idx="10"/>
          </p:nvPr>
        </p:nvSpPr>
        <p:spPr/>
        <p:txBody>
          <a:bodyPr/>
          <a:lstStyle/>
          <a:p>
            <a:fld id="{FC7DDAEB-2F7B-4113-9B9A-927287C49F65}" type="datetimeFigureOut">
              <a:rPr lang="en-IN" smtClean="0"/>
              <a:t>29-11-2023</a:t>
            </a:fld>
            <a:endParaRPr lang="en-IN"/>
          </a:p>
        </p:txBody>
      </p:sp>
      <p:sp>
        <p:nvSpPr>
          <p:cNvPr id="5" name="Footer Placeholder 4">
            <a:extLst>
              <a:ext uri="{FF2B5EF4-FFF2-40B4-BE49-F238E27FC236}">
                <a16:creationId xmlns:a16="http://schemas.microsoft.com/office/drawing/2014/main" id="{505543D1-F1D6-1540-E2D4-6C620B96D4DC}"/>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0EB7E49E-033E-A180-65B7-F50750685225}"/>
              </a:ext>
            </a:extLst>
          </p:cNvPr>
          <p:cNvSpPr>
            <a:spLocks noGrp="1"/>
          </p:cNvSpPr>
          <p:nvPr>
            <p:ph type="sldNum" sz="quarter" idx="12"/>
          </p:nvPr>
        </p:nvSpPr>
        <p:spPr/>
        <p:txBody>
          <a:bodyPr/>
          <a:lstStyle/>
          <a:p>
            <a:fld id="{00B96D55-1EAA-4858-85A5-266CFC6C1EE6}" type="slidenum">
              <a:rPr lang="en-IN" smtClean="0"/>
              <a:t>‹#›</a:t>
            </a:fld>
            <a:endParaRPr lang="en-IN"/>
          </a:p>
        </p:txBody>
      </p:sp>
    </p:spTree>
    <p:extLst>
      <p:ext uri="{BB962C8B-B14F-4D97-AF65-F5344CB8AC3E}">
        <p14:creationId xmlns:p14="http://schemas.microsoft.com/office/powerpoint/2010/main" val="37094880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E07BB98-AD28-BEA1-6DA3-3E8C9E8358B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6E91792D-0CA0-301C-2797-DCE61E8CA8C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9A316800-7196-DF30-60AF-9C880543C194}"/>
              </a:ext>
            </a:extLst>
          </p:cNvPr>
          <p:cNvSpPr>
            <a:spLocks noGrp="1"/>
          </p:cNvSpPr>
          <p:nvPr>
            <p:ph type="dt" sz="half" idx="10"/>
          </p:nvPr>
        </p:nvSpPr>
        <p:spPr/>
        <p:txBody>
          <a:bodyPr/>
          <a:lstStyle/>
          <a:p>
            <a:fld id="{FC7DDAEB-2F7B-4113-9B9A-927287C49F65}" type="datetimeFigureOut">
              <a:rPr lang="en-IN" smtClean="0"/>
              <a:t>29-11-2023</a:t>
            </a:fld>
            <a:endParaRPr lang="en-IN"/>
          </a:p>
        </p:txBody>
      </p:sp>
      <p:sp>
        <p:nvSpPr>
          <p:cNvPr id="5" name="Footer Placeholder 4">
            <a:extLst>
              <a:ext uri="{FF2B5EF4-FFF2-40B4-BE49-F238E27FC236}">
                <a16:creationId xmlns:a16="http://schemas.microsoft.com/office/drawing/2014/main" id="{4C0819A1-99D7-90B4-0F84-DD3EDA9E925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F79B8DD6-5EEE-C91C-879D-BAACCB7E219C}"/>
              </a:ext>
            </a:extLst>
          </p:cNvPr>
          <p:cNvSpPr>
            <a:spLocks noGrp="1"/>
          </p:cNvSpPr>
          <p:nvPr>
            <p:ph type="sldNum" sz="quarter" idx="12"/>
          </p:nvPr>
        </p:nvSpPr>
        <p:spPr/>
        <p:txBody>
          <a:bodyPr/>
          <a:lstStyle/>
          <a:p>
            <a:fld id="{00B96D55-1EAA-4858-85A5-266CFC6C1EE6}" type="slidenum">
              <a:rPr lang="en-IN" smtClean="0"/>
              <a:t>‹#›</a:t>
            </a:fld>
            <a:endParaRPr lang="en-IN"/>
          </a:p>
        </p:txBody>
      </p:sp>
    </p:spTree>
    <p:extLst>
      <p:ext uri="{BB962C8B-B14F-4D97-AF65-F5344CB8AC3E}">
        <p14:creationId xmlns:p14="http://schemas.microsoft.com/office/powerpoint/2010/main" val="8403156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E578C9-22C8-404D-7215-0B2858444D93}"/>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597948B6-E3A1-9347-311F-5767B7CD501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0F8D7C15-C99D-62AC-FCDA-EF377A72FBD7}"/>
              </a:ext>
            </a:extLst>
          </p:cNvPr>
          <p:cNvSpPr>
            <a:spLocks noGrp="1"/>
          </p:cNvSpPr>
          <p:nvPr>
            <p:ph type="dt" sz="half" idx="10"/>
          </p:nvPr>
        </p:nvSpPr>
        <p:spPr/>
        <p:txBody>
          <a:bodyPr/>
          <a:lstStyle/>
          <a:p>
            <a:fld id="{FC7DDAEB-2F7B-4113-9B9A-927287C49F65}" type="datetimeFigureOut">
              <a:rPr lang="en-IN" smtClean="0"/>
              <a:t>29-11-2023</a:t>
            </a:fld>
            <a:endParaRPr lang="en-IN"/>
          </a:p>
        </p:txBody>
      </p:sp>
      <p:sp>
        <p:nvSpPr>
          <p:cNvPr id="5" name="Footer Placeholder 4">
            <a:extLst>
              <a:ext uri="{FF2B5EF4-FFF2-40B4-BE49-F238E27FC236}">
                <a16:creationId xmlns:a16="http://schemas.microsoft.com/office/drawing/2014/main" id="{065A3F13-2960-92F3-C714-AA3CF6637535}"/>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677DD056-3FD7-8A16-8362-B35B1C3D1164}"/>
              </a:ext>
            </a:extLst>
          </p:cNvPr>
          <p:cNvSpPr>
            <a:spLocks noGrp="1"/>
          </p:cNvSpPr>
          <p:nvPr>
            <p:ph type="sldNum" sz="quarter" idx="12"/>
          </p:nvPr>
        </p:nvSpPr>
        <p:spPr/>
        <p:txBody>
          <a:bodyPr/>
          <a:lstStyle/>
          <a:p>
            <a:fld id="{00B96D55-1EAA-4858-85A5-266CFC6C1EE6}" type="slidenum">
              <a:rPr lang="en-IN" smtClean="0"/>
              <a:t>‹#›</a:t>
            </a:fld>
            <a:endParaRPr lang="en-IN"/>
          </a:p>
        </p:txBody>
      </p:sp>
    </p:spTree>
    <p:extLst>
      <p:ext uri="{BB962C8B-B14F-4D97-AF65-F5344CB8AC3E}">
        <p14:creationId xmlns:p14="http://schemas.microsoft.com/office/powerpoint/2010/main" val="15584993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5D51C7-77C7-F19F-B11D-0EC0F6E5231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60E74764-CBB6-8436-378D-54A36653374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301BCD7-4460-B827-C3DE-A1F1FE030D80}"/>
              </a:ext>
            </a:extLst>
          </p:cNvPr>
          <p:cNvSpPr>
            <a:spLocks noGrp="1"/>
          </p:cNvSpPr>
          <p:nvPr>
            <p:ph type="dt" sz="half" idx="10"/>
          </p:nvPr>
        </p:nvSpPr>
        <p:spPr/>
        <p:txBody>
          <a:bodyPr/>
          <a:lstStyle/>
          <a:p>
            <a:fld id="{FC7DDAEB-2F7B-4113-9B9A-927287C49F65}" type="datetimeFigureOut">
              <a:rPr lang="en-IN" smtClean="0"/>
              <a:t>29-11-2023</a:t>
            </a:fld>
            <a:endParaRPr lang="en-IN"/>
          </a:p>
        </p:txBody>
      </p:sp>
      <p:sp>
        <p:nvSpPr>
          <p:cNvPr id="5" name="Footer Placeholder 4">
            <a:extLst>
              <a:ext uri="{FF2B5EF4-FFF2-40B4-BE49-F238E27FC236}">
                <a16:creationId xmlns:a16="http://schemas.microsoft.com/office/drawing/2014/main" id="{51AC3AB0-4C63-27E9-A56A-BF8CD4A513A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821C552D-8225-E33C-8010-BFE001CF6972}"/>
              </a:ext>
            </a:extLst>
          </p:cNvPr>
          <p:cNvSpPr>
            <a:spLocks noGrp="1"/>
          </p:cNvSpPr>
          <p:nvPr>
            <p:ph type="sldNum" sz="quarter" idx="12"/>
          </p:nvPr>
        </p:nvSpPr>
        <p:spPr/>
        <p:txBody>
          <a:bodyPr/>
          <a:lstStyle/>
          <a:p>
            <a:fld id="{00B96D55-1EAA-4858-85A5-266CFC6C1EE6}" type="slidenum">
              <a:rPr lang="en-IN" smtClean="0"/>
              <a:t>‹#›</a:t>
            </a:fld>
            <a:endParaRPr lang="en-IN"/>
          </a:p>
        </p:txBody>
      </p:sp>
    </p:spTree>
    <p:extLst>
      <p:ext uri="{BB962C8B-B14F-4D97-AF65-F5344CB8AC3E}">
        <p14:creationId xmlns:p14="http://schemas.microsoft.com/office/powerpoint/2010/main" val="5803642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D81A2A-8271-4A2B-3A22-9251B2F8F560}"/>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91B763F3-9D8C-ED72-E506-2848DF1E84D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E4F82A9C-9ECC-781D-3CE0-D5AC0D38CD7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8FDC66FF-9630-7DFF-6264-B23021C0748E}"/>
              </a:ext>
            </a:extLst>
          </p:cNvPr>
          <p:cNvSpPr>
            <a:spLocks noGrp="1"/>
          </p:cNvSpPr>
          <p:nvPr>
            <p:ph type="dt" sz="half" idx="10"/>
          </p:nvPr>
        </p:nvSpPr>
        <p:spPr/>
        <p:txBody>
          <a:bodyPr/>
          <a:lstStyle/>
          <a:p>
            <a:fld id="{FC7DDAEB-2F7B-4113-9B9A-927287C49F65}" type="datetimeFigureOut">
              <a:rPr lang="en-IN" smtClean="0"/>
              <a:t>29-11-2023</a:t>
            </a:fld>
            <a:endParaRPr lang="en-IN"/>
          </a:p>
        </p:txBody>
      </p:sp>
      <p:sp>
        <p:nvSpPr>
          <p:cNvPr id="6" name="Footer Placeholder 5">
            <a:extLst>
              <a:ext uri="{FF2B5EF4-FFF2-40B4-BE49-F238E27FC236}">
                <a16:creationId xmlns:a16="http://schemas.microsoft.com/office/drawing/2014/main" id="{BDC017DA-A95F-8DC6-F94F-090AE3D74F6D}"/>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33C8B762-B13D-2E51-FFAA-CB0D07EEC8D8}"/>
              </a:ext>
            </a:extLst>
          </p:cNvPr>
          <p:cNvSpPr>
            <a:spLocks noGrp="1"/>
          </p:cNvSpPr>
          <p:nvPr>
            <p:ph type="sldNum" sz="quarter" idx="12"/>
          </p:nvPr>
        </p:nvSpPr>
        <p:spPr/>
        <p:txBody>
          <a:bodyPr/>
          <a:lstStyle/>
          <a:p>
            <a:fld id="{00B96D55-1EAA-4858-85A5-266CFC6C1EE6}" type="slidenum">
              <a:rPr lang="en-IN" smtClean="0"/>
              <a:t>‹#›</a:t>
            </a:fld>
            <a:endParaRPr lang="en-IN"/>
          </a:p>
        </p:txBody>
      </p:sp>
    </p:spTree>
    <p:extLst>
      <p:ext uri="{BB962C8B-B14F-4D97-AF65-F5344CB8AC3E}">
        <p14:creationId xmlns:p14="http://schemas.microsoft.com/office/powerpoint/2010/main" val="31261767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68FDBA-E7F6-55F3-615E-8ABFD43E5FA4}"/>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ADE3E199-C3BA-B39A-1FFD-F8F4C5B9A23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1309B98-CCDE-8452-9842-7133F428773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DFD2973B-3787-0C10-AD47-A719FFFE257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7D0A93C-643E-E9AE-7D6A-1A6D198DBD1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FD8A5D50-87DB-90DD-C3C6-7C5726466AA9}"/>
              </a:ext>
            </a:extLst>
          </p:cNvPr>
          <p:cNvSpPr>
            <a:spLocks noGrp="1"/>
          </p:cNvSpPr>
          <p:nvPr>
            <p:ph type="dt" sz="half" idx="10"/>
          </p:nvPr>
        </p:nvSpPr>
        <p:spPr/>
        <p:txBody>
          <a:bodyPr/>
          <a:lstStyle/>
          <a:p>
            <a:fld id="{FC7DDAEB-2F7B-4113-9B9A-927287C49F65}" type="datetimeFigureOut">
              <a:rPr lang="en-IN" smtClean="0"/>
              <a:t>29-11-2023</a:t>
            </a:fld>
            <a:endParaRPr lang="en-IN"/>
          </a:p>
        </p:txBody>
      </p:sp>
      <p:sp>
        <p:nvSpPr>
          <p:cNvPr id="8" name="Footer Placeholder 7">
            <a:extLst>
              <a:ext uri="{FF2B5EF4-FFF2-40B4-BE49-F238E27FC236}">
                <a16:creationId xmlns:a16="http://schemas.microsoft.com/office/drawing/2014/main" id="{D230FE7A-134F-25DA-4201-9B848F6103C5}"/>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9DE292E7-70FA-9B92-1113-0A1062B708EB}"/>
              </a:ext>
            </a:extLst>
          </p:cNvPr>
          <p:cNvSpPr>
            <a:spLocks noGrp="1"/>
          </p:cNvSpPr>
          <p:nvPr>
            <p:ph type="sldNum" sz="quarter" idx="12"/>
          </p:nvPr>
        </p:nvSpPr>
        <p:spPr/>
        <p:txBody>
          <a:bodyPr/>
          <a:lstStyle/>
          <a:p>
            <a:fld id="{00B96D55-1EAA-4858-85A5-266CFC6C1EE6}" type="slidenum">
              <a:rPr lang="en-IN" smtClean="0"/>
              <a:t>‹#›</a:t>
            </a:fld>
            <a:endParaRPr lang="en-IN"/>
          </a:p>
        </p:txBody>
      </p:sp>
    </p:spTree>
    <p:extLst>
      <p:ext uri="{BB962C8B-B14F-4D97-AF65-F5344CB8AC3E}">
        <p14:creationId xmlns:p14="http://schemas.microsoft.com/office/powerpoint/2010/main" val="5843054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5FA379-D101-6317-A34A-866D6BC44DFC}"/>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91B1EB5B-CE2A-5305-21D3-D37064C918DF}"/>
              </a:ext>
            </a:extLst>
          </p:cNvPr>
          <p:cNvSpPr>
            <a:spLocks noGrp="1"/>
          </p:cNvSpPr>
          <p:nvPr>
            <p:ph type="dt" sz="half" idx="10"/>
          </p:nvPr>
        </p:nvSpPr>
        <p:spPr/>
        <p:txBody>
          <a:bodyPr/>
          <a:lstStyle/>
          <a:p>
            <a:fld id="{FC7DDAEB-2F7B-4113-9B9A-927287C49F65}" type="datetimeFigureOut">
              <a:rPr lang="en-IN" smtClean="0"/>
              <a:t>29-11-2023</a:t>
            </a:fld>
            <a:endParaRPr lang="en-IN"/>
          </a:p>
        </p:txBody>
      </p:sp>
      <p:sp>
        <p:nvSpPr>
          <p:cNvPr id="4" name="Footer Placeholder 3">
            <a:extLst>
              <a:ext uri="{FF2B5EF4-FFF2-40B4-BE49-F238E27FC236}">
                <a16:creationId xmlns:a16="http://schemas.microsoft.com/office/drawing/2014/main" id="{94DF8146-131E-E9BE-6A88-44002A6DAB54}"/>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E383C527-3042-4E74-1843-977CC976FD43}"/>
              </a:ext>
            </a:extLst>
          </p:cNvPr>
          <p:cNvSpPr>
            <a:spLocks noGrp="1"/>
          </p:cNvSpPr>
          <p:nvPr>
            <p:ph type="sldNum" sz="quarter" idx="12"/>
          </p:nvPr>
        </p:nvSpPr>
        <p:spPr/>
        <p:txBody>
          <a:bodyPr/>
          <a:lstStyle/>
          <a:p>
            <a:fld id="{00B96D55-1EAA-4858-85A5-266CFC6C1EE6}" type="slidenum">
              <a:rPr lang="en-IN" smtClean="0"/>
              <a:t>‹#›</a:t>
            </a:fld>
            <a:endParaRPr lang="en-IN"/>
          </a:p>
        </p:txBody>
      </p:sp>
    </p:spTree>
    <p:extLst>
      <p:ext uri="{BB962C8B-B14F-4D97-AF65-F5344CB8AC3E}">
        <p14:creationId xmlns:p14="http://schemas.microsoft.com/office/powerpoint/2010/main" val="41716516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AD05D12-6253-D4C0-0DE3-57F4ADAF5BDE}"/>
              </a:ext>
            </a:extLst>
          </p:cNvPr>
          <p:cNvSpPr>
            <a:spLocks noGrp="1"/>
          </p:cNvSpPr>
          <p:nvPr>
            <p:ph type="dt" sz="half" idx="10"/>
          </p:nvPr>
        </p:nvSpPr>
        <p:spPr/>
        <p:txBody>
          <a:bodyPr/>
          <a:lstStyle/>
          <a:p>
            <a:fld id="{FC7DDAEB-2F7B-4113-9B9A-927287C49F65}" type="datetimeFigureOut">
              <a:rPr lang="en-IN" smtClean="0"/>
              <a:t>29-11-2023</a:t>
            </a:fld>
            <a:endParaRPr lang="en-IN"/>
          </a:p>
        </p:txBody>
      </p:sp>
      <p:sp>
        <p:nvSpPr>
          <p:cNvPr id="3" name="Footer Placeholder 2">
            <a:extLst>
              <a:ext uri="{FF2B5EF4-FFF2-40B4-BE49-F238E27FC236}">
                <a16:creationId xmlns:a16="http://schemas.microsoft.com/office/drawing/2014/main" id="{A877C703-39F2-6065-4AB5-2F2A555F6EBC}"/>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9CA0096B-0E03-5328-CAE9-A49B9A890827}"/>
              </a:ext>
            </a:extLst>
          </p:cNvPr>
          <p:cNvSpPr>
            <a:spLocks noGrp="1"/>
          </p:cNvSpPr>
          <p:nvPr>
            <p:ph type="sldNum" sz="quarter" idx="12"/>
          </p:nvPr>
        </p:nvSpPr>
        <p:spPr/>
        <p:txBody>
          <a:bodyPr/>
          <a:lstStyle/>
          <a:p>
            <a:fld id="{00B96D55-1EAA-4858-85A5-266CFC6C1EE6}" type="slidenum">
              <a:rPr lang="en-IN" smtClean="0"/>
              <a:t>‹#›</a:t>
            </a:fld>
            <a:endParaRPr lang="en-IN"/>
          </a:p>
        </p:txBody>
      </p:sp>
    </p:spTree>
    <p:extLst>
      <p:ext uri="{BB962C8B-B14F-4D97-AF65-F5344CB8AC3E}">
        <p14:creationId xmlns:p14="http://schemas.microsoft.com/office/powerpoint/2010/main" val="18236934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0972FB-0CD8-3F13-2895-86FAAFB6F74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9F619A99-FBC2-9A1D-6DA5-F2B14E7BCA8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00B9E214-FB7A-C796-091C-E60085D7816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9D00EED-39F3-2883-01E7-742CEEBE7A86}"/>
              </a:ext>
            </a:extLst>
          </p:cNvPr>
          <p:cNvSpPr>
            <a:spLocks noGrp="1"/>
          </p:cNvSpPr>
          <p:nvPr>
            <p:ph type="dt" sz="half" idx="10"/>
          </p:nvPr>
        </p:nvSpPr>
        <p:spPr/>
        <p:txBody>
          <a:bodyPr/>
          <a:lstStyle/>
          <a:p>
            <a:fld id="{FC7DDAEB-2F7B-4113-9B9A-927287C49F65}" type="datetimeFigureOut">
              <a:rPr lang="en-IN" smtClean="0"/>
              <a:t>29-11-2023</a:t>
            </a:fld>
            <a:endParaRPr lang="en-IN"/>
          </a:p>
        </p:txBody>
      </p:sp>
      <p:sp>
        <p:nvSpPr>
          <p:cNvPr id="6" name="Footer Placeholder 5">
            <a:extLst>
              <a:ext uri="{FF2B5EF4-FFF2-40B4-BE49-F238E27FC236}">
                <a16:creationId xmlns:a16="http://schemas.microsoft.com/office/drawing/2014/main" id="{22FC3752-903A-8AD5-2CFD-DF75F70DCB0A}"/>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0FF19F94-453D-45D9-4D7A-48A157EF7FFA}"/>
              </a:ext>
            </a:extLst>
          </p:cNvPr>
          <p:cNvSpPr>
            <a:spLocks noGrp="1"/>
          </p:cNvSpPr>
          <p:nvPr>
            <p:ph type="sldNum" sz="quarter" idx="12"/>
          </p:nvPr>
        </p:nvSpPr>
        <p:spPr/>
        <p:txBody>
          <a:bodyPr/>
          <a:lstStyle/>
          <a:p>
            <a:fld id="{00B96D55-1EAA-4858-85A5-266CFC6C1EE6}" type="slidenum">
              <a:rPr lang="en-IN" smtClean="0"/>
              <a:t>‹#›</a:t>
            </a:fld>
            <a:endParaRPr lang="en-IN"/>
          </a:p>
        </p:txBody>
      </p:sp>
    </p:spTree>
    <p:extLst>
      <p:ext uri="{BB962C8B-B14F-4D97-AF65-F5344CB8AC3E}">
        <p14:creationId xmlns:p14="http://schemas.microsoft.com/office/powerpoint/2010/main" val="2150970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205758-9350-0453-4B6D-AE9F48B92BA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94E60B88-9045-4729-4A15-CAC3EBC2752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F432ABCD-B4BB-4E1D-3797-5BDC3E32D7D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44D312A-E37A-A664-7E49-5CD73C6D3524}"/>
              </a:ext>
            </a:extLst>
          </p:cNvPr>
          <p:cNvSpPr>
            <a:spLocks noGrp="1"/>
          </p:cNvSpPr>
          <p:nvPr>
            <p:ph type="dt" sz="half" idx="10"/>
          </p:nvPr>
        </p:nvSpPr>
        <p:spPr/>
        <p:txBody>
          <a:bodyPr/>
          <a:lstStyle/>
          <a:p>
            <a:fld id="{FC7DDAEB-2F7B-4113-9B9A-927287C49F65}" type="datetimeFigureOut">
              <a:rPr lang="en-IN" smtClean="0"/>
              <a:t>29-11-2023</a:t>
            </a:fld>
            <a:endParaRPr lang="en-IN"/>
          </a:p>
        </p:txBody>
      </p:sp>
      <p:sp>
        <p:nvSpPr>
          <p:cNvPr id="6" name="Footer Placeholder 5">
            <a:extLst>
              <a:ext uri="{FF2B5EF4-FFF2-40B4-BE49-F238E27FC236}">
                <a16:creationId xmlns:a16="http://schemas.microsoft.com/office/drawing/2014/main" id="{7BF2A411-C86D-F577-3F65-A937028BDAD6}"/>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7EEBF920-1166-59D3-EA6C-D4FBF711DE5B}"/>
              </a:ext>
            </a:extLst>
          </p:cNvPr>
          <p:cNvSpPr>
            <a:spLocks noGrp="1"/>
          </p:cNvSpPr>
          <p:nvPr>
            <p:ph type="sldNum" sz="quarter" idx="12"/>
          </p:nvPr>
        </p:nvSpPr>
        <p:spPr/>
        <p:txBody>
          <a:bodyPr/>
          <a:lstStyle/>
          <a:p>
            <a:fld id="{00B96D55-1EAA-4858-85A5-266CFC6C1EE6}" type="slidenum">
              <a:rPr lang="en-IN" smtClean="0"/>
              <a:t>‹#›</a:t>
            </a:fld>
            <a:endParaRPr lang="en-IN"/>
          </a:p>
        </p:txBody>
      </p:sp>
    </p:spTree>
    <p:extLst>
      <p:ext uri="{BB962C8B-B14F-4D97-AF65-F5344CB8AC3E}">
        <p14:creationId xmlns:p14="http://schemas.microsoft.com/office/powerpoint/2010/main" val="8159794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14A5B7E-A3E0-11C9-2D3E-6646F91A979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81870E3E-C6FF-0C89-19F8-A671D283986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A28D05DF-7BA2-0C7F-B05B-4C0280DA61F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7DDAEB-2F7B-4113-9B9A-927287C49F65}" type="datetimeFigureOut">
              <a:rPr lang="en-IN" smtClean="0"/>
              <a:t>29-11-2023</a:t>
            </a:fld>
            <a:endParaRPr lang="en-IN"/>
          </a:p>
        </p:txBody>
      </p:sp>
      <p:sp>
        <p:nvSpPr>
          <p:cNvPr id="5" name="Footer Placeholder 4">
            <a:extLst>
              <a:ext uri="{FF2B5EF4-FFF2-40B4-BE49-F238E27FC236}">
                <a16:creationId xmlns:a16="http://schemas.microsoft.com/office/drawing/2014/main" id="{74291FCF-EB68-08AB-B7EE-12AD197F4F4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497D833A-8C82-1CBB-E552-BDB7487B2AA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0B96D55-1EAA-4858-85A5-266CFC6C1EE6}" type="slidenum">
              <a:rPr lang="en-IN" smtClean="0"/>
              <a:t>‹#›</a:t>
            </a:fld>
            <a:endParaRPr lang="en-IN"/>
          </a:p>
        </p:txBody>
      </p:sp>
    </p:spTree>
    <p:extLst>
      <p:ext uri="{BB962C8B-B14F-4D97-AF65-F5344CB8AC3E}">
        <p14:creationId xmlns:p14="http://schemas.microsoft.com/office/powerpoint/2010/main" val="9285580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geeksforgeeks.org/introduction-of-classful-ip-addressing/" TargetMode="Externa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www.geeksforgeeks.org/introduction-of-classful-ip-addressin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733AD62-F7D3-AF57-FB50-29224C6A8A83}"/>
              </a:ext>
            </a:extLst>
          </p:cNvPr>
          <p:cNvSpPr txBox="1"/>
          <p:nvPr/>
        </p:nvSpPr>
        <p:spPr>
          <a:xfrm>
            <a:off x="4136667" y="196996"/>
            <a:ext cx="2804822" cy="338554"/>
          </a:xfrm>
          <a:prstGeom prst="rect">
            <a:avLst/>
          </a:prstGeom>
          <a:noFill/>
        </p:spPr>
        <p:txBody>
          <a:bodyPr wrap="square">
            <a:spAutoFit/>
          </a:bodyPr>
          <a:lstStyle/>
          <a:p>
            <a:pPr algn="ctr" fontAlgn="base"/>
            <a:r>
              <a:rPr lang="en-IN" sz="1600" b="1" i="0" dirty="0">
                <a:effectLst/>
                <a:latin typeface="Times New Roman" panose="02020603050405020304" pitchFamily="18" charset="0"/>
                <a:cs typeface="Times New Roman" panose="02020603050405020304" pitchFamily="18" charset="0"/>
              </a:rPr>
              <a:t>Introduction To Subnetting</a:t>
            </a:r>
          </a:p>
        </p:txBody>
      </p:sp>
      <p:sp>
        <p:nvSpPr>
          <p:cNvPr id="7" name="TextBox 6">
            <a:extLst>
              <a:ext uri="{FF2B5EF4-FFF2-40B4-BE49-F238E27FC236}">
                <a16:creationId xmlns:a16="http://schemas.microsoft.com/office/drawing/2014/main" id="{CF6E54D0-6447-05A9-8206-507856713FA6}"/>
              </a:ext>
            </a:extLst>
          </p:cNvPr>
          <p:cNvSpPr txBox="1"/>
          <p:nvPr/>
        </p:nvSpPr>
        <p:spPr>
          <a:xfrm>
            <a:off x="526775" y="634882"/>
            <a:ext cx="11137788" cy="1525418"/>
          </a:xfrm>
          <a:prstGeom prst="rect">
            <a:avLst/>
          </a:prstGeom>
          <a:noFill/>
        </p:spPr>
        <p:txBody>
          <a:bodyPr wrap="square">
            <a:spAutoFit/>
          </a:bodyPr>
          <a:lstStyle/>
          <a:p>
            <a:pPr>
              <a:lnSpc>
                <a:spcPct val="150000"/>
              </a:lnSpc>
            </a:pPr>
            <a:r>
              <a:rPr lang="en-US" sz="1600" b="0" i="0" dirty="0">
                <a:effectLst/>
                <a:latin typeface="Times New Roman" panose="02020603050405020304" pitchFamily="18" charset="0"/>
                <a:cs typeface="Times New Roman" panose="02020603050405020304" pitchFamily="18" charset="0"/>
              </a:rPr>
              <a:t>When a bigger network is divided into smaller networks, to maintain security, then that is known as Subnetting. So, maintenance is easier for smaller networks. For example, if we consider a </a:t>
            </a:r>
            <a:r>
              <a:rPr lang="en-US" sz="1600" b="0" i="0" u="sng" dirty="0">
                <a:effectLst/>
                <a:latin typeface="Times New Roman" panose="02020603050405020304" pitchFamily="18" charset="0"/>
                <a:cs typeface="Times New Roman" panose="02020603050405020304" pitchFamily="18" charset="0"/>
              </a:rPr>
              <a:t>class A address</a:t>
            </a:r>
            <a:r>
              <a:rPr lang="en-US" sz="1600" b="0" i="0" dirty="0">
                <a:effectLst/>
                <a:latin typeface="Times New Roman" panose="02020603050405020304" pitchFamily="18" charset="0"/>
                <a:cs typeface="Times New Roman" panose="02020603050405020304" pitchFamily="18" charset="0"/>
              </a:rPr>
              <a:t>, the possible number of hosts is 2</a:t>
            </a:r>
            <a:r>
              <a:rPr lang="en-US" sz="1600" b="0" i="0" baseline="30000" dirty="0">
                <a:effectLst/>
                <a:latin typeface="Times New Roman" panose="02020603050405020304" pitchFamily="18" charset="0"/>
                <a:cs typeface="Times New Roman" panose="02020603050405020304" pitchFamily="18" charset="0"/>
              </a:rPr>
              <a:t>24</a:t>
            </a:r>
            <a:r>
              <a:rPr lang="en-US" sz="1600" b="0" i="0" dirty="0">
                <a:effectLst/>
                <a:latin typeface="Times New Roman" panose="02020603050405020304" pitchFamily="18" charset="0"/>
                <a:cs typeface="Times New Roman" panose="02020603050405020304" pitchFamily="18" charset="0"/>
              </a:rPr>
              <a:t> for each network, it is obvious that it is difficult to maintain such a huge number of hosts, but it would be quite easier to maintain if we divide the network into small parts</a:t>
            </a:r>
            <a:endParaRPr lang="en-IN" sz="1600" dirty="0">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1A319B84-81AC-7364-AEE5-2EC6DFFDFDAA}"/>
              </a:ext>
            </a:extLst>
          </p:cNvPr>
          <p:cNvSpPr txBox="1"/>
          <p:nvPr/>
        </p:nvSpPr>
        <p:spPr>
          <a:xfrm>
            <a:off x="526775" y="2433620"/>
            <a:ext cx="11137788" cy="2264081"/>
          </a:xfrm>
          <a:prstGeom prst="rect">
            <a:avLst/>
          </a:prstGeom>
          <a:noFill/>
        </p:spPr>
        <p:txBody>
          <a:bodyPr wrap="square">
            <a:spAutoFit/>
          </a:bodyPr>
          <a:lstStyle/>
          <a:p>
            <a:pPr algn="just" fontAlgn="base">
              <a:lnSpc>
                <a:spcPct val="150000"/>
              </a:lnSpc>
            </a:pPr>
            <a:r>
              <a:rPr lang="en-US" sz="1600" b="1" i="0" dirty="0">
                <a:effectLst/>
                <a:latin typeface="Times New Roman" panose="02020603050405020304" pitchFamily="18" charset="0"/>
                <a:cs typeface="Times New Roman" panose="02020603050405020304" pitchFamily="18" charset="0"/>
              </a:rPr>
              <a:t>Uses of Subnetting</a:t>
            </a:r>
          </a:p>
          <a:p>
            <a:pPr algn="just" fontAlgn="base">
              <a:lnSpc>
                <a:spcPct val="150000"/>
              </a:lnSpc>
              <a:buFont typeface="+mj-lt"/>
              <a:buAutoNum type="arabicPeriod"/>
            </a:pPr>
            <a:r>
              <a:rPr lang="en-US" sz="1600" b="0" i="0" dirty="0">
                <a:effectLst/>
                <a:latin typeface="Times New Roman" panose="02020603050405020304" pitchFamily="18" charset="0"/>
                <a:cs typeface="Times New Roman" panose="02020603050405020304" pitchFamily="18" charset="0"/>
              </a:rPr>
              <a:t>Subnetting helps in organizing the network in an efficient way which helps in expanding the technology for large firms and companies.</a:t>
            </a:r>
          </a:p>
          <a:p>
            <a:pPr algn="just" fontAlgn="base">
              <a:lnSpc>
                <a:spcPct val="150000"/>
              </a:lnSpc>
              <a:buFont typeface="+mj-lt"/>
              <a:buAutoNum type="arabicPeriod"/>
            </a:pPr>
            <a:r>
              <a:rPr lang="en-US" sz="1600" b="0" i="0" dirty="0">
                <a:effectLst/>
                <a:latin typeface="Times New Roman" panose="02020603050405020304" pitchFamily="18" charset="0"/>
                <a:cs typeface="Times New Roman" panose="02020603050405020304" pitchFamily="18" charset="0"/>
              </a:rPr>
              <a:t>Subnetting is used for specific staffing structures to reduce traffic and maintain order and efficiency.</a:t>
            </a:r>
          </a:p>
          <a:p>
            <a:pPr algn="just" fontAlgn="base">
              <a:lnSpc>
                <a:spcPct val="150000"/>
              </a:lnSpc>
              <a:buFont typeface="+mj-lt"/>
              <a:buAutoNum type="arabicPeriod"/>
            </a:pPr>
            <a:r>
              <a:rPr lang="en-US" sz="1600" b="0" i="0" dirty="0">
                <a:effectLst/>
                <a:latin typeface="Times New Roman" panose="02020603050405020304" pitchFamily="18" charset="0"/>
                <a:cs typeface="Times New Roman" panose="02020603050405020304" pitchFamily="18" charset="0"/>
              </a:rPr>
              <a:t>Subnetting divides domains of the broadcast so that traffic is routed efficiently, which helps in improving network performance.</a:t>
            </a:r>
          </a:p>
          <a:p>
            <a:pPr algn="just" fontAlgn="base">
              <a:lnSpc>
                <a:spcPct val="150000"/>
              </a:lnSpc>
              <a:buFont typeface="+mj-lt"/>
              <a:buAutoNum type="arabicPeriod"/>
            </a:pPr>
            <a:r>
              <a:rPr lang="en-US" sz="1600" b="0" i="0" dirty="0">
                <a:effectLst/>
                <a:latin typeface="Times New Roman" panose="02020603050405020304" pitchFamily="18" charset="0"/>
                <a:cs typeface="Times New Roman" panose="02020603050405020304" pitchFamily="18" charset="0"/>
              </a:rPr>
              <a:t>Subnetting is used in increasing </a:t>
            </a:r>
            <a:r>
              <a:rPr lang="en-US" sz="1600" b="0" i="0" u="sng" dirty="0">
                <a:effectLst/>
                <a:latin typeface="Times New Roman" panose="02020603050405020304" pitchFamily="18" charset="0"/>
                <a:cs typeface="Times New Roman" panose="02020603050405020304" pitchFamily="18" charset="0"/>
              </a:rPr>
              <a:t>network security</a:t>
            </a:r>
            <a:endParaRPr lang="en-US" sz="1600" b="0" i="0" dirty="0">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128125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Lightbox">
            <a:extLst>
              <a:ext uri="{FF2B5EF4-FFF2-40B4-BE49-F238E27FC236}">
                <a16:creationId xmlns:a16="http://schemas.microsoft.com/office/drawing/2014/main" id="{07EA1619-434A-CC4E-1FA8-309D0BDCC45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26626" y="1070278"/>
            <a:ext cx="5364806" cy="2491906"/>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6BD06B1C-5DD1-E522-12C5-BD7CAC9DF590}"/>
              </a:ext>
            </a:extLst>
          </p:cNvPr>
          <p:cNvSpPr txBox="1"/>
          <p:nvPr/>
        </p:nvSpPr>
        <p:spPr>
          <a:xfrm>
            <a:off x="709985" y="261903"/>
            <a:ext cx="10772029" cy="584775"/>
          </a:xfrm>
          <a:prstGeom prst="rect">
            <a:avLst/>
          </a:prstGeom>
          <a:noFill/>
        </p:spPr>
        <p:txBody>
          <a:bodyPr wrap="square">
            <a:spAutoFit/>
          </a:bodyPr>
          <a:lstStyle/>
          <a:p>
            <a:r>
              <a:rPr lang="en-US" sz="1600" b="0" i="0" dirty="0">
                <a:effectLst/>
                <a:latin typeface="Times New Roman" panose="02020603050405020304" pitchFamily="18" charset="0"/>
                <a:cs typeface="Times New Roman" panose="02020603050405020304" pitchFamily="18" charset="0"/>
              </a:rPr>
              <a:t>The network can be divided into two parts: To divide a network into two parts, you need to choose one bit for each Subnet from the host ID part.</a:t>
            </a:r>
            <a:endParaRPr lang="en-IN" sz="1600" dirty="0">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AFE68672-1B3E-6CD2-694F-1336D36522A2}"/>
              </a:ext>
            </a:extLst>
          </p:cNvPr>
          <p:cNvSpPr txBox="1"/>
          <p:nvPr/>
        </p:nvSpPr>
        <p:spPr>
          <a:xfrm>
            <a:off x="1179112" y="3616507"/>
            <a:ext cx="10772029" cy="338554"/>
          </a:xfrm>
          <a:prstGeom prst="rect">
            <a:avLst/>
          </a:prstGeom>
          <a:noFill/>
        </p:spPr>
        <p:txBody>
          <a:bodyPr wrap="square">
            <a:spAutoFit/>
          </a:bodyPr>
          <a:lstStyle/>
          <a:p>
            <a:r>
              <a:rPr lang="en-US" sz="1600" b="1" i="0" dirty="0">
                <a:effectLst/>
                <a:latin typeface="Times New Roman" panose="02020603050405020304" pitchFamily="18" charset="0"/>
                <a:cs typeface="Times New Roman" panose="02020603050405020304" pitchFamily="18" charset="0"/>
              </a:rPr>
              <a:t>Note:</a:t>
            </a:r>
            <a:r>
              <a:rPr lang="en-US" sz="1600" b="0" i="0" dirty="0">
                <a:effectLst/>
                <a:latin typeface="Times New Roman" panose="02020603050405020304" pitchFamily="18" charset="0"/>
                <a:cs typeface="Times New Roman" panose="02020603050405020304" pitchFamily="18" charset="0"/>
              </a:rPr>
              <a:t> It is a </a:t>
            </a:r>
            <a:r>
              <a:rPr lang="en-US" sz="1600" b="0" i="0" u="sng" dirty="0">
                <a:effectLst/>
                <a:latin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class C</a:t>
            </a:r>
            <a:r>
              <a:rPr lang="en-US" sz="1600" b="0" i="0" dirty="0">
                <a:effectLst/>
                <a:latin typeface="Times New Roman" panose="02020603050405020304" pitchFamily="18" charset="0"/>
                <a:cs typeface="Times New Roman" panose="02020603050405020304" pitchFamily="18" charset="0"/>
              </a:rPr>
              <a:t> IP so, there are 24 bits in the network id part and 8 bits in the host id part.</a:t>
            </a:r>
            <a:endParaRPr lang="en-IN" sz="1600" dirty="0">
              <a:latin typeface="Times New Roman" panose="02020603050405020304" pitchFamily="18" charset="0"/>
              <a:cs typeface="Times New Roman" panose="02020603050405020304" pitchFamily="18" charset="0"/>
            </a:endParaRPr>
          </a:p>
        </p:txBody>
      </p:sp>
      <p:sp>
        <p:nvSpPr>
          <p:cNvPr id="10" name="TextBox 9">
            <a:extLst>
              <a:ext uri="{FF2B5EF4-FFF2-40B4-BE49-F238E27FC236}">
                <a16:creationId xmlns:a16="http://schemas.microsoft.com/office/drawing/2014/main" id="{DD3416FA-F3C8-D6B6-EA32-41706C83BEAD}"/>
              </a:ext>
            </a:extLst>
          </p:cNvPr>
          <p:cNvSpPr txBox="1"/>
          <p:nvPr/>
        </p:nvSpPr>
        <p:spPr>
          <a:xfrm>
            <a:off x="1011804" y="4009384"/>
            <a:ext cx="10470210" cy="1894749"/>
          </a:xfrm>
          <a:prstGeom prst="rect">
            <a:avLst/>
          </a:prstGeom>
          <a:noFill/>
        </p:spPr>
        <p:txBody>
          <a:bodyPr wrap="square">
            <a:spAutoFit/>
          </a:bodyPr>
          <a:lstStyle/>
          <a:p>
            <a:pPr algn="just" fontAlgn="base">
              <a:lnSpc>
                <a:spcPct val="150000"/>
              </a:lnSpc>
            </a:pPr>
            <a:r>
              <a:rPr lang="en-US" sz="1600" b="1" i="0" dirty="0">
                <a:effectLst/>
                <a:latin typeface="Times New Roman" panose="02020603050405020304" pitchFamily="18" charset="0"/>
                <a:cs typeface="Times New Roman" panose="02020603050405020304" pitchFamily="18" charset="0"/>
              </a:rPr>
              <a:t>How Does Subnetting Work?</a:t>
            </a:r>
          </a:p>
          <a:p>
            <a:pPr algn="just" fontAlgn="base">
              <a:lnSpc>
                <a:spcPct val="150000"/>
              </a:lnSpc>
            </a:pPr>
            <a:r>
              <a:rPr lang="en-US" sz="1600" b="0" i="0" dirty="0">
                <a:effectLst/>
                <a:latin typeface="Times New Roman" panose="02020603050405020304" pitchFamily="18" charset="0"/>
                <a:cs typeface="Times New Roman" panose="02020603050405020304" pitchFamily="18" charset="0"/>
              </a:rPr>
              <a:t>The working of subnets starts in such a way that firstly it divides the subnets into smaller subnets. For communicating between subnets, routers are used. Each subnet allows its linked devices to communicate with each other. Subnetting for a network should be done in such a way that it does not affect the network bits.</a:t>
            </a:r>
          </a:p>
          <a:p>
            <a:pPr algn="just" fontAlgn="base">
              <a:lnSpc>
                <a:spcPct val="150000"/>
              </a:lnSpc>
            </a:pPr>
            <a:r>
              <a:rPr lang="en-US" sz="1600" b="0" i="0" dirty="0">
                <a:effectLst/>
                <a:latin typeface="Times New Roman" panose="02020603050405020304" pitchFamily="18" charset="0"/>
                <a:cs typeface="Times New Roman" panose="02020603050405020304" pitchFamily="18" charset="0"/>
              </a:rPr>
              <a:t>In </a:t>
            </a:r>
            <a:r>
              <a:rPr lang="en-US" sz="1600" b="0" i="0" u="sng" dirty="0">
                <a:effectLst/>
                <a:latin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class C</a:t>
            </a:r>
            <a:r>
              <a:rPr lang="en-US" sz="1600" b="0" i="0" dirty="0">
                <a:effectLst/>
                <a:latin typeface="Times New Roman" panose="02020603050405020304" pitchFamily="18" charset="0"/>
                <a:cs typeface="Times New Roman" panose="02020603050405020304" pitchFamily="18" charset="0"/>
              </a:rPr>
              <a:t> the first 3 octets are network bits so it remains as it is. </a:t>
            </a:r>
          </a:p>
        </p:txBody>
      </p:sp>
    </p:spTree>
    <p:extLst>
      <p:ext uri="{BB962C8B-B14F-4D97-AF65-F5344CB8AC3E}">
        <p14:creationId xmlns:p14="http://schemas.microsoft.com/office/powerpoint/2010/main" val="28208002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a:extLst>
              <a:ext uri="{FF2B5EF4-FFF2-40B4-BE49-F238E27FC236}">
                <a16:creationId xmlns:a16="http://schemas.microsoft.com/office/drawing/2014/main" id="{7BEAF449-8228-A62F-2CB2-95A0D86B25FF}"/>
              </a:ext>
            </a:extLst>
          </p:cNvPr>
          <p:cNvSpPr>
            <a:spLocks noChangeArrowheads="1"/>
          </p:cNvSpPr>
          <p:nvPr/>
        </p:nvSpPr>
        <p:spPr bwMode="auto">
          <a:xfrm>
            <a:off x="1327869" y="1310227"/>
            <a:ext cx="8829340" cy="1860106"/>
          </a:xfrm>
          <a:prstGeom prst="rect">
            <a:avLst/>
          </a:prstGeom>
          <a:solidFill>
            <a:srgbClr val="131417"/>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57132" numCol="1" anchor="ctr" anchorCtr="0" compatLnSpc="1">
            <a:prstTxWarp prst="textNoShape">
              <a:avLst/>
            </a:prstTxWarp>
            <a:spAutoFit/>
          </a:bodyPr>
          <a:lstStyle/>
          <a:p>
            <a:pPr marL="0" marR="0" lvl="0" indent="0" algn="l" defTabSz="914400" rtl="0" eaLnBrk="0" fontAlgn="base" latinLnBrk="0" hangingPunct="0">
              <a:lnSpc>
                <a:spcPct val="150000"/>
              </a:lnSpc>
              <a:spcBef>
                <a:spcPct val="0"/>
              </a:spcBef>
              <a:spcAft>
                <a:spcPct val="0"/>
              </a:spcAft>
              <a:buClrTx/>
              <a:buSzTx/>
              <a:buFontTx/>
              <a:buNone/>
              <a:tabLst/>
            </a:pPr>
            <a:r>
              <a:rPr kumimoji="0" lang="en-US" altLang="en-US" sz="1600" b="0" i="0" u="none" strike="noStrike" cap="none" normalizeH="0" baseline="0" dirty="0">
                <a:ln>
                  <a:noFill/>
                </a:ln>
                <a:solidFill>
                  <a:srgbClr val="FFFFFF"/>
                </a:solidFill>
                <a:effectLst/>
                <a:latin typeface="Times New Roman" panose="02020603050405020304" pitchFamily="18" charset="0"/>
                <a:cs typeface="Times New Roman" panose="02020603050405020304" pitchFamily="18" charset="0"/>
              </a:rPr>
              <a:t>the range of subnet 1 is: </a:t>
            </a:r>
            <a:r>
              <a:rPr kumimoji="0" lang="en-US" altLang="en-US" sz="1600" b="1" i="0" u="none" strike="noStrike" cap="none" normalizeH="0" baseline="0" dirty="0">
                <a:ln>
                  <a:noFill/>
                </a:ln>
                <a:solidFill>
                  <a:srgbClr val="FFFFFF"/>
                </a:solidFill>
                <a:effectLst/>
                <a:latin typeface="Times New Roman" panose="02020603050405020304" pitchFamily="18" charset="0"/>
                <a:cs typeface="Times New Roman" panose="02020603050405020304" pitchFamily="18" charset="0"/>
              </a:rPr>
              <a:t>193.1.2.0 to 193.1.2.127</a:t>
            </a:r>
            <a:r>
              <a:rPr kumimoji="0" lang="en-US" altLang="en-US" sz="1600" b="0" i="0" u="none" strike="noStrike" cap="none" normalizeH="0" baseline="0" dirty="0">
                <a:ln>
                  <a:noFill/>
                </a:ln>
                <a:solidFill>
                  <a:srgbClr val="FFFFFF"/>
                </a:solidFill>
                <a:effectLst/>
                <a:latin typeface="Times New Roman" panose="02020603050405020304" pitchFamily="18" charset="0"/>
                <a:cs typeface="Times New Roman" panose="02020603050405020304" pitchFamily="18" charset="0"/>
              </a:rPr>
              <a:t> </a:t>
            </a:r>
          </a:p>
          <a:p>
            <a:pPr marL="0" marR="0" lvl="0" indent="0" algn="l" defTabSz="914400" rtl="0" eaLnBrk="0" fontAlgn="base" latinLnBrk="0" hangingPunct="0">
              <a:lnSpc>
                <a:spcPct val="150000"/>
              </a:lnSpc>
              <a:spcBef>
                <a:spcPct val="0"/>
              </a:spcBef>
              <a:spcAft>
                <a:spcPct val="0"/>
              </a:spcAft>
              <a:buClrTx/>
              <a:buSzTx/>
              <a:buFontTx/>
              <a:buNone/>
              <a:tabLst/>
            </a:pPr>
            <a:r>
              <a:rPr kumimoji="0" lang="en-US" altLang="en-US" sz="1600" b="0" i="0" u="none" strike="noStrike" cap="none" normalizeH="0" baseline="0" dirty="0">
                <a:ln>
                  <a:noFill/>
                </a:ln>
                <a:solidFill>
                  <a:srgbClr val="FFFFFF"/>
                </a:solidFill>
                <a:effectLst/>
                <a:latin typeface="Times New Roman" panose="02020603050405020304" pitchFamily="18" charset="0"/>
                <a:cs typeface="Times New Roman" panose="02020603050405020304" pitchFamily="18" charset="0"/>
              </a:rPr>
              <a:t>Subnet id of Subnet-1 is : 193.1.2.0 </a:t>
            </a:r>
          </a:p>
          <a:p>
            <a:pPr marL="0" marR="0" lvl="0" indent="0" algn="l" defTabSz="914400" rtl="0" eaLnBrk="0" fontAlgn="base" latinLnBrk="0" hangingPunct="0">
              <a:lnSpc>
                <a:spcPct val="150000"/>
              </a:lnSpc>
              <a:spcBef>
                <a:spcPct val="0"/>
              </a:spcBef>
              <a:spcAft>
                <a:spcPct val="0"/>
              </a:spcAft>
              <a:buClrTx/>
              <a:buSzTx/>
              <a:buFontTx/>
              <a:buNone/>
              <a:tabLst/>
            </a:pPr>
            <a:r>
              <a:rPr kumimoji="0" lang="en-US" altLang="en-US" sz="1600" b="0" i="0" u="none" strike="noStrike" cap="none" normalizeH="0" baseline="0" dirty="0">
                <a:ln>
                  <a:noFill/>
                </a:ln>
                <a:solidFill>
                  <a:srgbClr val="FFFFFF"/>
                </a:solidFill>
                <a:effectLst/>
                <a:latin typeface="Times New Roman" panose="02020603050405020304" pitchFamily="18" charset="0"/>
                <a:cs typeface="Times New Roman" panose="02020603050405020304" pitchFamily="18" charset="0"/>
              </a:rPr>
              <a:t>The direct Broadcast id of Subnet-1 is: 193.1.2.127 </a:t>
            </a:r>
          </a:p>
          <a:p>
            <a:pPr marL="0" marR="0" lvl="0" indent="0" algn="l" defTabSz="914400" rtl="0" eaLnBrk="0" fontAlgn="base" latinLnBrk="0" hangingPunct="0">
              <a:lnSpc>
                <a:spcPct val="150000"/>
              </a:lnSpc>
              <a:spcBef>
                <a:spcPct val="0"/>
              </a:spcBef>
              <a:spcAft>
                <a:spcPct val="0"/>
              </a:spcAft>
              <a:buClrTx/>
              <a:buSzTx/>
              <a:buFontTx/>
              <a:buNone/>
              <a:tabLst/>
            </a:pPr>
            <a:r>
              <a:rPr kumimoji="0" lang="en-US" altLang="en-US" sz="1600" b="0" i="0" u="none" strike="noStrike" cap="none" normalizeH="0" baseline="0" dirty="0">
                <a:ln>
                  <a:noFill/>
                </a:ln>
                <a:solidFill>
                  <a:srgbClr val="FFFFFF"/>
                </a:solidFill>
                <a:effectLst/>
                <a:latin typeface="Times New Roman" panose="02020603050405020304" pitchFamily="18" charset="0"/>
                <a:cs typeface="Times New Roman" panose="02020603050405020304" pitchFamily="18" charset="0"/>
              </a:rPr>
              <a:t>The total number of hosts possible is: 126 (Out of 128, 2 id's are used for Subnet id &amp; Direct Broadcast id) </a:t>
            </a:r>
          </a:p>
          <a:p>
            <a:pPr marL="0" marR="0" lvl="0" indent="0" algn="l" defTabSz="914400" rtl="0" eaLnBrk="0" fontAlgn="base" latinLnBrk="0" hangingPunct="0">
              <a:lnSpc>
                <a:spcPct val="150000"/>
              </a:lnSpc>
              <a:spcBef>
                <a:spcPct val="0"/>
              </a:spcBef>
              <a:spcAft>
                <a:spcPct val="0"/>
              </a:spcAft>
              <a:buClrTx/>
              <a:buSzTx/>
              <a:buFontTx/>
              <a:buNone/>
              <a:tabLst/>
            </a:pPr>
            <a:r>
              <a:rPr kumimoji="0" lang="en-US" altLang="en-US" sz="1600" b="0" i="0" u="none" strike="noStrike" cap="none" normalizeH="0" baseline="0" dirty="0">
                <a:ln>
                  <a:noFill/>
                </a:ln>
                <a:solidFill>
                  <a:srgbClr val="FFFFFF"/>
                </a:solidFill>
                <a:effectLst/>
                <a:latin typeface="Times New Roman" panose="02020603050405020304" pitchFamily="18" charset="0"/>
                <a:cs typeface="Times New Roman" panose="02020603050405020304" pitchFamily="18" charset="0"/>
              </a:rPr>
              <a:t>The subnet mask of Subnet- 1 is: 255.255.255.128</a:t>
            </a:r>
            <a:r>
              <a:rPr kumimoji="0" lang="en-US" altLang="en-US" sz="16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t>
            </a:r>
          </a:p>
        </p:txBody>
      </p:sp>
      <p:sp>
        <p:nvSpPr>
          <p:cNvPr id="6" name="TextBox 5">
            <a:extLst>
              <a:ext uri="{FF2B5EF4-FFF2-40B4-BE49-F238E27FC236}">
                <a16:creationId xmlns:a16="http://schemas.microsoft.com/office/drawing/2014/main" id="{5262EEA6-F2E4-C694-B90C-5144108101A4}"/>
              </a:ext>
            </a:extLst>
          </p:cNvPr>
          <p:cNvSpPr txBox="1"/>
          <p:nvPr/>
        </p:nvSpPr>
        <p:spPr>
          <a:xfrm>
            <a:off x="217406" y="117775"/>
            <a:ext cx="11171581" cy="1289071"/>
          </a:xfrm>
          <a:prstGeom prst="rect">
            <a:avLst/>
          </a:prstGeom>
          <a:noFill/>
        </p:spPr>
        <p:txBody>
          <a:bodyPr wrap="square">
            <a:spAutoFit/>
          </a:bodyPr>
          <a:lstStyle/>
          <a:p>
            <a:pPr algn="just" fontAlgn="base">
              <a:lnSpc>
                <a:spcPct val="150000"/>
              </a:lnSpc>
              <a:buFont typeface="Arial" panose="020B0604020202020204" pitchFamily="34" charset="0"/>
              <a:buChar char="•"/>
            </a:pPr>
            <a:r>
              <a:rPr lang="en-US" sz="1800" b="1" i="0" dirty="0">
                <a:effectLst/>
                <a:latin typeface="Times New Roman" panose="02020603050405020304" pitchFamily="18" charset="0"/>
                <a:cs typeface="Times New Roman" panose="02020603050405020304" pitchFamily="18" charset="0"/>
              </a:rPr>
              <a:t>For Subnet-1:</a:t>
            </a:r>
            <a:r>
              <a:rPr lang="en-US" sz="1800" b="0" i="0" dirty="0">
                <a:effectLst/>
                <a:latin typeface="Times New Roman" panose="02020603050405020304" pitchFamily="18" charset="0"/>
                <a:cs typeface="Times New Roman" panose="02020603050405020304" pitchFamily="18" charset="0"/>
              </a:rPr>
              <a:t> The first bit which is chosen from the host id part is zero and the range will be from (193.1.2.00000000 till you get all 1’s in the host ID part </a:t>
            </a:r>
            <a:r>
              <a:rPr lang="en-US" sz="1800" b="0" i="0" dirty="0" err="1">
                <a:effectLst/>
                <a:latin typeface="Times New Roman" panose="02020603050405020304" pitchFamily="18" charset="0"/>
                <a:cs typeface="Times New Roman" panose="02020603050405020304" pitchFamily="18" charset="0"/>
              </a:rPr>
              <a:t>i.e</a:t>
            </a:r>
            <a:r>
              <a:rPr lang="en-US" sz="1800" b="0" i="0" dirty="0">
                <a:effectLst/>
                <a:latin typeface="Times New Roman" panose="02020603050405020304" pitchFamily="18" charset="0"/>
                <a:cs typeface="Times New Roman" panose="02020603050405020304" pitchFamily="18" charset="0"/>
              </a:rPr>
              <a:t>, 193.1.2.01111111) except for the first bit which is chosen zero for subnet id part.</a:t>
            </a:r>
          </a:p>
        </p:txBody>
      </p:sp>
      <p:sp>
        <p:nvSpPr>
          <p:cNvPr id="8" name="TextBox 7">
            <a:extLst>
              <a:ext uri="{FF2B5EF4-FFF2-40B4-BE49-F238E27FC236}">
                <a16:creationId xmlns:a16="http://schemas.microsoft.com/office/drawing/2014/main" id="{41E6DB5B-7952-5428-390A-0D37B34F023F}"/>
              </a:ext>
            </a:extLst>
          </p:cNvPr>
          <p:cNvSpPr txBox="1"/>
          <p:nvPr/>
        </p:nvSpPr>
        <p:spPr>
          <a:xfrm>
            <a:off x="455213" y="3339058"/>
            <a:ext cx="10933774" cy="786754"/>
          </a:xfrm>
          <a:prstGeom prst="rect">
            <a:avLst/>
          </a:prstGeom>
          <a:noFill/>
        </p:spPr>
        <p:txBody>
          <a:bodyPr wrap="square">
            <a:spAutoFit/>
          </a:bodyPr>
          <a:lstStyle/>
          <a:p>
            <a:pPr>
              <a:lnSpc>
                <a:spcPct val="150000"/>
              </a:lnSpc>
            </a:pPr>
            <a:r>
              <a:rPr lang="en-US" sz="1600" b="1" i="0" dirty="0">
                <a:effectLst/>
                <a:latin typeface="Times New Roman" panose="02020603050405020304" pitchFamily="18" charset="0"/>
                <a:cs typeface="Times New Roman" panose="02020603050405020304" pitchFamily="18" charset="0"/>
              </a:rPr>
              <a:t>For Subnet-2:</a:t>
            </a:r>
            <a:r>
              <a:rPr lang="en-US" sz="1600" b="0" i="0" dirty="0">
                <a:effectLst/>
                <a:latin typeface="Times New Roman" panose="02020603050405020304" pitchFamily="18" charset="0"/>
                <a:cs typeface="Times New Roman" panose="02020603050405020304" pitchFamily="18" charset="0"/>
              </a:rPr>
              <a:t> The first bit chosen from the host id part is one and the range will be from (193.1.2.100000000 till you get all 1’s in the host ID part </a:t>
            </a:r>
            <a:r>
              <a:rPr lang="en-US" sz="1600" b="0" i="0" dirty="0" err="1">
                <a:effectLst/>
                <a:latin typeface="Times New Roman" panose="02020603050405020304" pitchFamily="18" charset="0"/>
                <a:cs typeface="Times New Roman" panose="02020603050405020304" pitchFamily="18" charset="0"/>
              </a:rPr>
              <a:t>i.e</a:t>
            </a:r>
            <a:r>
              <a:rPr lang="en-US" sz="1600" b="0" i="0" dirty="0">
                <a:effectLst/>
                <a:latin typeface="Times New Roman" panose="02020603050405020304" pitchFamily="18" charset="0"/>
                <a:cs typeface="Times New Roman" panose="02020603050405020304" pitchFamily="18" charset="0"/>
              </a:rPr>
              <a:t>, 193.1.2.11111111)</a:t>
            </a:r>
            <a:endParaRPr lang="en-IN" sz="1600" dirty="0">
              <a:latin typeface="Times New Roman" panose="02020603050405020304" pitchFamily="18" charset="0"/>
              <a:cs typeface="Times New Roman" panose="02020603050405020304" pitchFamily="18" charset="0"/>
            </a:endParaRPr>
          </a:p>
        </p:txBody>
      </p:sp>
      <p:sp>
        <p:nvSpPr>
          <p:cNvPr id="14" name="Rectangle 2">
            <a:extLst>
              <a:ext uri="{FF2B5EF4-FFF2-40B4-BE49-F238E27FC236}">
                <a16:creationId xmlns:a16="http://schemas.microsoft.com/office/drawing/2014/main" id="{700FF957-9D6F-E495-C9E1-5B8EE46AE390}"/>
              </a:ext>
            </a:extLst>
          </p:cNvPr>
          <p:cNvSpPr>
            <a:spLocks noChangeArrowheads="1"/>
          </p:cNvSpPr>
          <p:nvPr/>
        </p:nvSpPr>
        <p:spPr bwMode="auto">
          <a:xfrm>
            <a:off x="510873" y="4340915"/>
            <a:ext cx="10933774" cy="2229438"/>
          </a:xfrm>
          <a:prstGeom prst="rect">
            <a:avLst/>
          </a:prstGeom>
          <a:solidFill>
            <a:srgbClr val="131417"/>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57132" numCol="1" anchor="ctr" anchorCtr="0" compatLnSpc="1">
            <a:prstTxWarp prst="textNoShape">
              <a:avLst/>
            </a:prstTxWarp>
            <a:spAutoFit/>
          </a:bodyPr>
          <a:lstStyle/>
          <a:p>
            <a:pPr marL="0" marR="0" lvl="0" indent="0" algn="l" defTabSz="914400" rtl="0" eaLnBrk="0" fontAlgn="base" latinLnBrk="0" hangingPunct="0">
              <a:lnSpc>
                <a:spcPct val="150000"/>
              </a:lnSpc>
              <a:spcBef>
                <a:spcPct val="0"/>
              </a:spcBef>
              <a:spcAft>
                <a:spcPct val="0"/>
              </a:spcAft>
              <a:buClrTx/>
              <a:buSzTx/>
              <a:buFontTx/>
              <a:buNone/>
              <a:tabLst/>
            </a:pPr>
            <a:r>
              <a:rPr kumimoji="0" lang="en-US" altLang="en-US" sz="1600" b="0" i="0" u="none" strike="noStrike" cap="none" normalizeH="0" baseline="0" dirty="0">
                <a:ln>
                  <a:noFill/>
                </a:ln>
                <a:solidFill>
                  <a:srgbClr val="FFFFFF"/>
                </a:solidFill>
                <a:effectLst/>
                <a:latin typeface="Times New Roman" panose="02020603050405020304" pitchFamily="18" charset="0"/>
                <a:cs typeface="Times New Roman" panose="02020603050405020304" pitchFamily="18" charset="0"/>
              </a:rPr>
              <a:t>Thus, the range of subnet-2 is: </a:t>
            </a:r>
            <a:r>
              <a:rPr kumimoji="0" lang="en-US" altLang="en-US" sz="1600" b="1" i="0" u="none" strike="noStrike" cap="none" normalizeH="0" baseline="0" dirty="0">
                <a:ln>
                  <a:noFill/>
                </a:ln>
                <a:solidFill>
                  <a:srgbClr val="FFFFFF"/>
                </a:solidFill>
                <a:effectLst/>
                <a:latin typeface="Times New Roman" panose="02020603050405020304" pitchFamily="18" charset="0"/>
                <a:cs typeface="Times New Roman" panose="02020603050405020304" pitchFamily="18" charset="0"/>
              </a:rPr>
              <a:t>193.1.2.128 to 193.1.2.255</a:t>
            </a:r>
            <a:r>
              <a:rPr kumimoji="0" lang="en-US" altLang="en-US" sz="1600" b="0" i="0" u="none" strike="noStrike" cap="none" normalizeH="0" baseline="0" dirty="0">
                <a:ln>
                  <a:noFill/>
                </a:ln>
                <a:solidFill>
                  <a:srgbClr val="FFFFFF"/>
                </a:solidFill>
                <a:effectLst/>
                <a:latin typeface="Times New Roman" panose="02020603050405020304" pitchFamily="18" charset="0"/>
                <a:cs typeface="Times New Roman" panose="02020603050405020304" pitchFamily="18" charset="0"/>
              </a:rPr>
              <a:t> </a:t>
            </a:r>
          </a:p>
          <a:p>
            <a:pPr marL="0" marR="0" lvl="0" indent="0" algn="l" defTabSz="914400" rtl="0" eaLnBrk="0" fontAlgn="base" latinLnBrk="0" hangingPunct="0">
              <a:lnSpc>
                <a:spcPct val="150000"/>
              </a:lnSpc>
              <a:spcBef>
                <a:spcPct val="0"/>
              </a:spcBef>
              <a:spcAft>
                <a:spcPct val="0"/>
              </a:spcAft>
              <a:buClrTx/>
              <a:buSzTx/>
              <a:buFontTx/>
              <a:buNone/>
              <a:tabLst/>
            </a:pPr>
            <a:r>
              <a:rPr kumimoji="0" lang="en-US" altLang="en-US" sz="1600" b="0" i="0" u="none" strike="noStrike" cap="none" normalizeH="0" baseline="0" dirty="0">
                <a:ln>
                  <a:noFill/>
                </a:ln>
                <a:solidFill>
                  <a:srgbClr val="FFFFFF"/>
                </a:solidFill>
                <a:effectLst/>
                <a:latin typeface="Times New Roman" panose="02020603050405020304" pitchFamily="18" charset="0"/>
                <a:cs typeface="Times New Roman" panose="02020603050405020304" pitchFamily="18" charset="0"/>
              </a:rPr>
              <a:t>Subnet id of Subnet-2 is : 193.1.2.128 </a:t>
            </a:r>
          </a:p>
          <a:p>
            <a:pPr marL="0" marR="0" lvl="0" indent="0" algn="l" defTabSz="914400" rtl="0" eaLnBrk="0" fontAlgn="base" latinLnBrk="0" hangingPunct="0">
              <a:lnSpc>
                <a:spcPct val="150000"/>
              </a:lnSpc>
              <a:spcBef>
                <a:spcPct val="0"/>
              </a:spcBef>
              <a:spcAft>
                <a:spcPct val="0"/>
              </a:spcAft>
              <a:buClrTx/>
              <a:buSzTx/>
              <a:buFontTx/>
              <a:buNone/>
              <a:tabLst/>
            </a:pPr>
            <a:r>
              <a:rPr kumimoji="0" lang="en-US" altLang="en-US" sz="1600" b="0" i="0" u="none" strike="noStrike" cap="none" normalizeH="0" baseline="0" dirty="0">
                <a:ln>
                  <a:noFill/>
                </a:ln>
                <a:solidFill>
                  <a:srgbClr val="FFFFFF"/>
                </a:solidFill>
                <a:effectLst/>
                <a:latin typeface="Times New Roman" panose="02020603050405020304" pitchFamily="18" charset="0"/>
                <a:cs typeface="Times New Roman" panose="02020603050405020304" pitchFamily="18" charset="0"/>
              </a:rPr>
              <a:t>The direct Broadcast id of Subnet-2 is: 193.1.2.255 </a:t>
            </a:r>
          </a:p>
          <a:p>
            <a:pPr marL="0" marR="0" lvl="0" indent="0" algn="l" defTabSz="914400" rtl="0" eaLnBrk="0" fontAlgn="base" latinLnBrk="0" hangingPunct="0">
              <a:lnSpc>
                <a:spcPct val="150000"/>
              </a:lnSpc>
              <a:spcBef>
                <a:spcPct val="0"/>
              </a:spcBef>
              <a:spcAft>
                <a:spcPct val="0"/>
              </a:spcAft>
              <a:buClrTx/>
              <a:buSzTx/>
              <a:buFontTx/>
              <a:buNone/>
              <a:tabLst/>
            </a:pPr>
            <a:r>
              <a:rPr kumimoji="0" lang="en-US" altLang="en-US" sz="1600" b="0" i="0" u="none" strike="noStrike" cap="none" normalizeH="0" baseline="0" dirty="0">
                <a:ln>
                  <a:noFill/>
                </a:ln>
                <a:solidFill>
                  <a:srgbClr val="FFFFFF"/>
                </a:solidFill>
                <a:effectLst/>
                <a:latin typeface="Times New Roman" panose="02020603050405020304" pitchFamily="18" charset="0"/>
                <a:cs typeface="Times New Roman" panose="02020603050405020304" pitchFamily="18" charset="0"/>
              </a:rPr>
              <a:t>The total number of hosts possible is: 126 (Out of 128, 2 id's are used for Subnet id &amp; Direct Broadcast id) </a:t>
            </a:r>
          </a:p>
          <a:p>
            <a:pPr marL="0" marR="0" lvl="0" indent="0" algn="l" defTabSz="914400" rtl="0" eaLnBrk="0" fontAlgn="base" latinLnBrk="0" hangingPunct="0">
              <a:lnSpc>
                <a:spcPct val="150000"/>
              </a:lnSpc>
              <a:spcBef>
                <a:spcPct val="0"/>
              </a:spcBef>
              <a:spcAft>
                <a:spcPct val="0"/>
              </a:spcAft>
              <a:buClrTx/>
              <a:buSzTx/>
              <a:buFontTx/>
              <a:buNone/>
              <a:tabLst/>
            </a:pPr>
            <a:r>
              <a:rPr kumimoji="0" lang="en-US" altLang="en-US" sz="1600" b="0" i="0" u="none" strike="noStrike" cap="none" normalizeH="0" baseline="0" dirty="0">
                <a:ln>
                  <a:noFill/>
                </a:ln>
                <a:solidFill>
                  <a:srgbClr val="FFFFFF"/>
                </a:solidFill>
                <a:effectLst/>
                <a:latin typeface="Times New Roman" panose="02020603050405020304" pitchFamily="18" charset="0"/>
                <a:cs typeface="Times New Roman" panose="02020603050405020304" pitchFamily="18" charset="0"/>
              </a:rPr>
              <a:t>The subnet mask of Subnet- 2 is: 255.255.255.128 </a:t>
            </a:r>
          </a:p>
          <a:p>
            <a:pPr marL="0" marR="0" lvl="0" indent="0" algn="l" defTabSz="914400" rtl="0" eaLnBrk="0" fontAlgn="base" latinLnBrk="0" hangingPunct="0">
              <a:lnSpc>
                <a:spcPct val="150000"/>
              </a:lnSpc>
              <a:spcBef>
                <a:spcPct val="0"/>
              </a:spcBef>
              <a:spcAft>
                <a:spcPct val="0"/>
              </a:spcAft>
              <a:buClrTx/>
              <a:buSzTx/>
              <a:buFontTx/>
              <a:buNone/>
              <a:tabLst/>
            </a:pPr>
            <a:r>
              <a:rPr kumimoji="0" lang="en-US" altLang="en-US" sz="1600" b="0" i="0" u="none" strike="noStrike" cap="none" normalizeH="0" baseline="0" dirty="0">
                <a:ln>
                  <a:noFill/>
                </a:ln>
                <a:solidFill>
                  <a:srgbClr val="FFFFFF"/>
                </a:solidFill>
                <a:effectLst/>
                <a:latin typeface="Times New Roman" panose="02020603050405020304" pitchFamily="18" charset="0"/>
                <a:cs typeface="Times New Roman" panose="02020603050405020304" pitchFamily="18" charset="0"/>
              </a:rPr>
              <a:t>The best way to find out the subnet mask of a subnet is to set the fixed bit of host-id to 1 and the rest to 0.</a:t>
            </a:r>
            <a:r>
              <a:rPr kumimoji="0" lang="en-US" altLang="en-US" sz="16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19185733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A127542E-1BF6-5336-ABCB-5B079550B987}"/>
              </a:ext>
            </a:extLst>
          </p:cNvPr>
          <p:cNvSpPr txBox="1"/>
          <p:nvPr/>
        </p:nvSpPr>
        <p:spPr>
          <a:xfrm>
            <a:off x="492981" y="323313"/>
            <a:ext cx="11020508" cy="3372077"/>
          </a:xfrm>
          <a:prstGeom prst="rect">
            <a:avLst/>
          </a:prstGeom>
          <a:noFill/>
        </p:spPr>
        <p:txBody>
          <a:bodyPr wrap="square">
            <a:spAutoFit/>
          </a:bodyPr>
          <a:lstStyle/>
          <a:p>
            <a:pPr algn="just" fontAlgn="base">
              <a:lnSpc>
                <a:spcPct val="150000"/>
              </a:lnSpc>
            </a:pPr>
            <a:r>
              <a:rPr lang="en-US" sz="1600" b="0" i="0" dirty="0">
                <a:effectLst/>
                <a:latin typeface="Times New Roman" panose="02020603050405020304" pitchFamily="18" charset="0"/>
                <a:cs typeface="Times New Roman" panose="02020603050405020304" pitchFamily="18" charset="0"/>
              </a:rPr>
              <a:t>Finally, after using the subnetting the total number of usable hosts is reduced from 254 to 252. </a:t>
            </a:r>
          </a:p>
          <a:p>
            <a:pPr algn="just" fontAlgn="base">
              <a:lnSpc>
                <a:spcPct val="150000"/>
              </a:lnSpc>
            </a:pPr>
            <a:r>
              <a:rPr lang="en-US" sz="1600" b="1" i="0" dirty="0">
                <a:effectLst/>
                <a:latin typeface="Times New Roman" panose="02020603050405020304" pitchFamily="18" charset="0"/>
                <a:cs typeface="Times New Roman" panose="02020603050405020304" pitchFamily="18" charset="0"/>
              </a:rPr>
              <a:t>Note:</a:t>
            </a:r>
            <a:endParaRPr lang="en-US" sz="1600" b="0" i="0" dirty="0">
              <a:effectLst/>
              <a:latin typeface="Times New Roman" panose="02020603050405020304" pitchFamily="18" charset="0"/>
              <a:cs typeface="Times New Roman" panose="02020603050405020304" pitchFamily="18" charset="0"/>
            </a:endParaRPr>
          </a:p>
          <a:p>
            <a:pPr algn="just" fontAlgn="base">
              <a:lnSpc>
                <a:spcPct val="150000"/>
              </a:lnSpc>
              <a:buFont typeface="+mj-lt"/>
              <a:buAutoNum type="arabicPeriod"/>
            </a:pPr>
            <a:r>
              <a:rPr lang="en-US" sz="1600" b="0" i="0" dirty="0">
                <a:effectLst/>
                <a:latin typeface="Times New Roman" panose="02020603050405020304" pitchFamily="18" charset="0"/>
                <a:cs typeface="Times New Roman" panose="02020603050405020304" pitchFamily="18" charset="0"/>
              </a:rPr>
              <a:t>To divide a network into four (2</a:t>
            </a:r>
            <a:r>
              <a:rPr lang="en-US" sz="1600" b="0" i="0" baseline="30000" dirty="0">
                <a:effectLst/>
                <a:latin typeface="Times New Roman" panose="02020603050405020304" pitchFamily="18" charset="0"/>
                <a:cs typeface="Times New Roman" panose="02020603050405020304" pitchFamily="18" charset="0"/>
              </a:rPr>
              <a:t>2</a:t>
            </a:r>
            <a:r>
              <a:rPr lang="en-US" sz="1600" b="0" i="0" dirty="0">
                <a:effectLst/>
                <a:latin typeface="Times New Roman" panose="02020603050405020304" pitchFamily="18" charset="0"/>
                <a:cs typeface="Times New Roman" panose="02020603050405020304" pitchFamily="18" charset="0"/>
              </a:rPr>
              <a:t>) parts you need to choose two bits from the host id part for each subnet </a:t>
            </a:r>
            <a:r>
              <a:rPr lang="en-US" sz="1600" b="0" i="0" dirty="0" err="1">
                <a:effectLst/>
                <a:latin typeface="Times New Roman" panose="02020603050405020304" pitchFamily="18" charset="0"/>
                <a:cs typeface="Times New Roman" panose="02020603050405020304" pitchFamily="18" charset="0"/>
              </a:rPr>
              <a:t>i.e</a:t>
            </a:r>
            <a:r>
              <a:rPr lang="en-US" sz="1600" b="0" i="0" dirty="0">
                <a:effectLst/>
                <a:latin typeface="Times New Roman" panose="02020603050405020304" pitchFamily="18" charset="0"/>
                <a:cs typeface="Times New Roman" panose="02020603050405020304" pitchFamily="18" charset="0"/>
              </a:rPr>
              <a:t>, (00, 01, 10, 11).</a:t>
            </a:r>
          </a:p>
          <a:p>
            <a:pPr algn="just" fontAlgn="base">
              <a:lnSpc>
                <a:spcPct val="150000"/>
              </a:lnSpc>
              <a:buFont typeface="+mj-lt"/>
              <a:buAutoNum type="arabicPeriod"/>
            </a:pPr>
            <a:r>
              <a:rPr lang="en-US" sz="1600" b="0" i="0" dirty="0">
                <a:effectLst/>
                <a:latin typeface="Times New Roman" panose="02020603050405020304" pitchFamily="18" charset="0"/>
                <a:cs typeface="Times New Roman" panose="02020603050405020304" pitchFamily="18" charset="0"/>
              </a:rPr>
              <a:t>To divide a network into eight (2</a:t>
            </a:r>
            <a:r>
              <a:rPr lang="en-US" sz="1600" b="0" i="0" baseline="30000" dirty="0">
                <a:effectLst/>
                <a:latin typeface="Times New Roman" panose="02020603050405020304" pitchFamily="18" charset="0"/>
                <a:cs typeface="Times New Roman" panose="02020603050405020304" pitchFamily="18" charset="0"/>
              </a:rPr>
              <a:t>3</a:t>
            </a:r>
            <a:r>
              <a:rPr lang="en-US" sz="1600" b="0" i="0" dirty="0">
                <a:effectLst/>
                <a:latin typeface="Times New Roman" panose="02020603050405020304" pitchFamily="18" charset="0"/>
                <a:cs typeface="Times New Roman" panose="02020603050405020304" pitchFamily="18" charset="0"/>
              </a:rPr>
              <a:t>) parts you need to choose three bits from the host id part for each subnet </a:t>
            </a:r>
            <a:r>
              <a:rPr lang="en-US" sz="1600" b="0" i="0" dirty="0" err="1">
                <a:effectLst/>
                <a:latin typeface="Times New Roman" panose="02020603050405020304" pitchFamily="18" charset="0"/>
                <a:cs typeface="Times New Roman" panose="02020603050405020304" pitchFamily="18" charset="0"/>
              </a:rPr>
              <a:t>i.e</a:t>
            </a:r>
            <a:r>
              <a:rPr lang="en-US" sz="1600" b="0" i="0" dirty="0">
                <a:effectLst/>
                <a:latin typeface="Times New Roman" panose="02020603050405020304" pitchFamily="18" charset="0"/>
                <a:cs typeface="Times New Roman" panose="02020603050405020304" pitchFamily="18" charset="0"/>
              </a:rPr>
              <a:t>, (000, 001, 010, 011, 100, 101, 110, 111) and so on.</a:t>
            </a:r>
          </a:p>
          <a:p>
            <a:pPr algn="just" fontAlgn="base">
              <a:lnSpc>
                <a:spcPct val="150000"/>
              </a:lnSpc>
              <a:buFont typeface="+mj-lt"/>
              <a:buAutoNum type="arabicPeriod"/>
            </a:pPr>
            <a:r>
              <a:rPr lang="en-US" sz="1600" b="0" i="0" dirty="0">
                <a:effectLst/>
                <a:latin typeface="Times New Roman" panose="02020603050405020304" pitchFamily="18" charset="0"/>
                <a:cs typeface="Times New Roman" panose="02020603050405020304" pitchFamily="18" charset="0"/>
              </a:rPr>
              <a:t>We can say that if the total number of subnets in a network increases the total number of usable hosts decreases.</a:t>
            </a:r>
          </a:p>
          <a:p>
            <a:pPr algn="just" fontAlgn="base">
              <a:lnSpc>
                <a:spcPct val="150000"/>
              </a:lnSpc>
            </a:pPr>
            <a:r>
              <a:rPr lang="en-US" sz="1600" b="0" i="0" dirty="0">
                <a:effectLst/>
                <a:latin typeface="Times New Roman" panose="02020603050405020304" pitchFamily="18" charset="0"/>
                <a:cs typeface="Times New Roman" panose="02020603050405020304" pitchFamily="18" charset="0"/>
              </a:rPr>
              <a:t>Along with the advantage, there is a small disadvantage to subnetting that is, before subnetting to find the IP address first the network id is found then the host id followed by the process id, but after subnetting first network id is found then the subnet id then host id and finally process id by this the computation increases.</a:t>
            </a:r>
          </a:p>
        </p:txBody>
      </p:sp>
      <p:sp>
        <p:nvSpPr>
          <p:cNvPr id="11" name="TextBox 10">
            <a:extLst>
              <a:ext uri="{FF2B5EF4-FFF2-40B4-BE49-F238E27FC236}">
                <a16:creationId xmlns:a16="http://schemas.microsoft.com/office/drawing/2014/main" id="{6A626EF4-49AA-6878-DBDE-791E90A5A839}"/>
              </a:ext>
            </a:extLst>
          </p:cNvPr>
          <p:cNvSpPr txBox="1"/>
          <p:nvPr/>
        </p:nvSpPr>
        <p:spPr>
          <a:xfrm>
            <a:off x="492981" y="3908226"/>
            <a:ext cx="10925092" cy="786754"/>
          </a:xfrm>
          <a:prstGeom prst="rect">
            <a:avLst/>
          </a:prstGeom>
          <a:noFill/>
        </p:spPr>
        <p:txBody>
          <a:bodyPr wrap="square">
            <a:spAutoFit/>
          </a:bodyPr>
          <a:lstStyle/>
          <a:p>
            <a:pPr>
              <a:lnSpc>
                <a:spcPct val="150000"/>
              </a:lnSpc>
            </a:pPr>
            <a:r>
              <a:rPr lang="en-US" sz="1600" b="1" i="0" dirty="0">
                <a:effectLst/>
                <a:latin typeface="Times New Roman" panose="02020603050405020304" pitchFamily="18" charset="0"/>
                <a:cs typeface="Times New Roman" panose="02020603050405020304" pitchFamily="18" charset="0"/>
              </a:rPr>
              <a:t>Example 1: </a:t>
            </a:r>
            <a:r>
              <a:rPr lang="en-US" sz="1600" b="0" i="0" dirty="0">
                <a:effectLst/>
                <a:latin typeface="Times New Roman" panose="02020603050405020304" pitchFamily="18" charset="0"/>
                <a:cs typeface="Times New Roman" panose="02020603050405020304" pitchFamily="18" charset="0"/>
              </a:rPr>
              <a:t>An organization is assigned a</a:t>
            </a:r>
            <a:r>
              <a:rPr lang="en-US" sz="1600" b="0" i="0" u="sng" dirty="0">
                <a:effectLst/>
                <a:latin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 class C network address</a:t>
            </a:r>
            <a:r>
              <a:rPr lang="en-US" sz="1600" b="0" i="0" dirty="0">
                <a:effectLst/>
                <a:latin typeface="Times New Roman" panose="02020603050405020304" pitchFamily="18" charset="0"/>
                <a:cs typeface="Times New Roman" panose="02020603050405020304" pitchFamily="18" charset="0"/>
              </a:rPr>
              <a:t> of 201.35.2.0. It uses a netmask of 255.255.255.192 to divide this into sub-networks. Which of the following is/are valid host IP addresses?</a:t>
            </a:r>
            <a:endParaRPr lang="en-IN" sz="1600" dirty="0">
              <a:latin typeface="Times New Roman" panose="02020603050405020304" pitchFamily="18" charset="0"/>
              <a:cs typeface="Times New Roman" panose="02020603050405020304" pitchFamily="18" charset="0"/>
            </a:endParaRPr>
          </a:p>
        </p:txBody>
      </p:sp>
      <p:sp>
        <p:nvSpPr>
          <p:cNvPr id="13" name="TextBox 12">
            <a:extLst>
              <a:ext uri="{FF2B5EF4-FFF2-40B4-BE49-F238E27FC236}">
                <a16:creationId xmlns:a16="http://schemas.microsoft.com/office/drawing/2014/main" id="{CA42C224-D89E-5BCF-40F0-18DE5229E190}"/>
              </a:ext>
            </a:extLst>
          </p:cNvPr>
          <p:cNvSpPr txBox="1"/>
          <p:nvPr/>
        </p:nvSpPr>
        <p:spPr>
          <a:xfrm>
            <a:off x="492981" y="4846479"/>
            <a:ext cx="6094674" cy="1525418"/>
          </a:xfrm>
          <a:prstGeom prst="rect">
            <a:avLst/>
          </a:prstGeom>
          <a:noFill/>
        </p:spPr>
        <p:txBody>
          <a:bodyPr wrap="square">
            <a:spAutoFit/>
          </a:bodyPr>
          <a:lstStyle/>
          <a:p>
            <a:pPr algn="just" fontAlgn="base">
              <a:lnSpc>
                <a:spcPct val="150000"/>
              </a:lnSpc>
              <a:buFont typeface="+mj-lt"/>
              <a:buAutoNum type="arabicPeriod"/>
            </a:pPr>
            <a:r>
              <a:rPr lang="en-US" sz="1600" b="0" i="0" dirty="0">
                <a:effectLst/>
                <a:latin typeface="Times New Roman" panose="02020603050405020304" pitchFamily="18" charset="0"/>
                <a:cs typeface="Times New Roman" panose="02020603050405020304" pitchFamily="18" charset="0"/>
              </a:rPr>
              <a:t>201.35.2.129</a:t>
            </a:r>
          </a:p>
          <a:p>
            <a:pPr algn="just" fontAlgn="base">
              <a:lnSpc>
                <a:spcPct val="150000"/>
              </a:lnSpc>
              <a:buFont typeface="+mj-lt"/>
              <a:buAutoNum type="arabicPeriod"/>
            </a:pPr>
            <a:r>
              <a:rPr lang="en-US" sz="1600" b="0" i="0" dirty="0">
                <a:effectLst/>
                <a:latin typeface="Times New Roman" panose="02020603050405020304" pitchFamily="18" charset="0"/>
                <a:cs typeface="Times New Roman" panose="02020603050405020304" pitchFamily="18" charset="0"/>
              </a:rPr>
              <a:t>201.35.2.191</a:t>
            </a:r>
          </a:p>
          <a:p>
            <a:pPr algn="just" fontAlgn="base">
              <a:lnSpc>
                <a:spcPct val="150000"/>
              </a:lnSpc>
              <a:buFont typeface="+mj-lt"/>
              <a:buAutoNum type="arabicPeriod"/>
            </a:pPr>
            <a:r>
              <a:rPr lang="en-US" sz="1600" b="0" i="0" dirty="0">
                <a:effectLst/>
                <a:latin typeface="Times New Roman" panose="02020603050405020304" pitchFamily="18" charset="0"/>
                <a:cs typeface="Times New Roman" panose="02020603050405020304" pitchFamily="18" charset="0"/>
              </a:rPr>
              <a:t>201.35.2.255</a:t>
            </a:r>
          </a:p>
          <a:p>
            <a:pPr algn="just" fontAlgn="base">
              <a:lnSpc>
                <a:spcPct val="150000"/>
              </a:lnSpc>
              <a:buFont typeface="+mj-lt"/>
              <a:buAutoNum type="arabicPeriod"/>
            </a:pPr>
            <a:r>
              <a:rPr lang="en-US" sz="1600" b="0" i="0" dirty="0">
                <a:effectLst/>
                <a:latin typeface="Times New Roman" panose="02020603050405020304" pitchFamily="18" charset="0"/>
                <a:cs typeface="Times New Roman" panose="02020603050405020304" pitchFamily="18" charset="0"/>
              </a:rPr>
              <a:t>Both (A) and (C)</a:t>
            </a:r>
          </a:p>
        </p:txBody>
      </p:sp>
    </p:spTree>
    <p:extLst>
      <p:ext uri="{BB962C8B-B14F-4D97-AF65-F5344CB8AC3E}">
        <p14:creationId xmlns:p14="http://schemas.microsoft.com/office/powerpoint/2010/main" val="7468210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EEFD47FF-79D8-CE89-EFB3-DD65ADF4E969}"/>
              </a:ext>
            </a:extLst>
          </p:cNvPr>
          <p:cNvSpPr>
            <a:spLocks noChangeArrowheads="1"/>
          </p:cNvSpPr>
          <p:nvPr/>
        </p:nvSpPr>
        <p:spPr bwMode="auto">
          <a:xfrm>
            <a:off x="500932" y="800976"/>
            <a:ext cx="7032246" cy="2910412"/>
          </a:xfrm>
          <a:prstGeom prst="rect">
            <a:avLst/>
          </a:prstGeom>
          <a:solidFill>
            <a:srgbClr val="131417"/>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50000"/>
              </a:lnSpc>
              <a:spcBef>
                <a:spcPct val="0"/>
              </a:spcBef>
              <a:spcAft>
                <a:spcPct val="0"/>
              </a:spcAft>
              <a:buClrTx/>
              <a:buSzTx/>
              <a:buFontTx/>
              <a:buNone/>
              <a:tabLst/>
            </a:pPr>
            <a:r>
              <a:rPr kumimoji="0" lang="en-US" altLang="en-US" sz="1600" b="1" i="0" u="none" strike="noStrike" cap="none" normalizeH="0" baseline="0" dirty="0">
                <a:ln>
                  <a:noFill/>
                </a:ln>
                <a:solidFill>
                  <a:srgbClr val="FFFFFF"/>
                </a:solidFill>
                <a:effectLst/>
                <a:latin typeface="Times New Roman" panose="02020603050405020304" pitchFamily="18" charset="0"/>
                <a:cs typeface="Times New Roman" panose="02020603050405020304" pitchFamily="18" charset="0"/>
              </a:rPr>
              <a:t>Solution:</a:t>
            </a:r>
            <a:endParaRPr kumimoji="0" lang="en-US" altLang="en-US" sz="1600" b="0" i="0" u="none" strike="noStrike" cap="none" normalizeH="0" baseline="0" dirty="0">
              <a:ln>
                <a:noFill/>
              </a:ln>
              <a:solidFill>
                <a:srgbClr val="FFFFFF"/>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50000"/>
              </a:lnSpc>
              <a:spcBef>
                <a:spcPct val="0"/>
              </a:spcBef>
              <a:spcAft>
                <a:spcPct val="0"/>
              </a:spcAft>
              <a:buClrTx/>
              <a:buSzTx/>
              <a:buFontTx/>
              <a:buNone/>
              <a:tabLst/>
            </a:pPr>
            <a:r>
              <a:rPr kumimoji="0" lang="en-US" altLang="en-US" sz="1600" b="0" i="0" u="none" strike="noStrike" cap="none" normalizeH="0" baseline="0" dirty="0">
                <a:ln>
                  <a:noFill/>
                </a:ln>
                <a:solidFill>
                  <a:srgbClr val="FFFFFF"/>
                </a:solidFill>
                <a:effectLst/>
                <a:latin typeface="Times New Roman" panose="02020603050405020304" pitchFamily="18" charset="0"/>
                <a:cs typeface="Times New Roman" panose="02020603050405020304" pitchFamily="18" charset="0"/>
              </a:rPr>
              <a:t>Converting the last octet of the netmask into the binary form: 255.255.255.</a:t>
            </a:r>
            <a:r>
              <a:rPr kumimoji="0" lang="en-US" altLang="en-US" sz="1600" b="1" i="0" u="none" strike="noStrike" cap="none" normalizeH="0" baseline="0" dirty="0">
                <a:ln>
                  <a:noFill/>
                </a:ln>
                <a:solidFill>
                  <a:srgbClr val="FFFFFF"/>
                </a:solidFill>
                <a:effectLst/>
                <a:latin typeface="Times New Roman" panose="02020603050405020304" pitchFamily="18" charset="0"/>
                <a:cs typeface="Times New Roman" panose="02020603050405020304" pitchFamily="18" charset="0"/>
              </a:rPr>
              <a:t>11</a:t>
            </a:r>
            <a:r>
              <a:rPr kumimoji="0" lang="en-US" altLang="en-US" sz="1600" b="0" i="0" u="none" strike="noStrike" cap="none" normalizeH="0" baseline="0" dirty="0">
                <a:ln>
                  <a:noFill/>
                </a:ln>
                <a:solidFill>
                  <a:srgbClr val="FFFFFF"/>
                </a:solidFill>
                <a:effectLst/>
                <a:latin typeface="Times New Roman" panose="02020603050405020304" pitchFamily="18" charset="0"/>
                <a:cs typeface="Times New Roman" panose="02020603050405020304" pitchFamily="18" charset="0"/>
              </a:rPr>
              <a:t>000000 </a:t>
            </a:r>
          </a:p>
          <a:p>
            <a:pPr marL="0" marR="0" lvl="0" indent="0" algn="l" defTabSz="914400" rtl="0" eaLnBrk="0" fontAlgn="base" latinLnBrk="0" hangingPunct="0">
              <a:lnSpc>
                <a:spcPct val="150000"/>
              </a:lnSpc>
              <a:spcBef>
                <a:spcPct val="0"/>
              </a:spcBef>
              <a:spcAft>
                <a:spcPct val="0"/>
              </a:spcAft>
              <a:buClrTx/>
              <a:buSzTx/>
              <a:buFontTx/>
              <a:buNone/>
              <a:tabLst/>
            </a:pPr>
            <a:r>
              <a:rPr kumimoji="0" lang="en-US" altLang="en-US" sz="1600" b="0" i="0" u="none" strike="noStrike" cap="none" normalizeH="0" baseline="0" dirty="0">
                <a:ln>
                  <a:noFill/>
                </a:ln>
                <a:solidFill>
                  <a:srgbClr val="FFFFFF"/>
                </a:solidFill>
                <a:effectLst/>
                <a:latin typeface="Times New Roman" panose="02020603050405020304" pitchFamily="18" charset="0"/>
                <a:cs typeface="Times New Roman" panose="02020603050405020304" pitchFamily="18" charset="0"/>
              </a:rPr>
              <a:t>Converting the last octet of option </a:t>
            </a:r>
          </a:p>
          <a:p>
            <a:pPr marL="0" marR="0" lvl="0" indent="0" algn="l" defTabSz="914400" rtl="0" eaLnBrk="0" fontAlgn="base" latinLnBrk="0" hangingPunct="0">
              <a:lnSpc>
                <a:spcPct val="150000"/>
              </a:lnSpc>
              <a:spcBef>
                <a:spcPct val="0"/>
              </a:spcBef>
              <a:spcAft>
                <a:spcPct val="0"/>
              </a:spcAft>
              <a:buClrTx/>
              <a:buSzTx/>
              <a:buFontTx/>
              <a:buNone/>
              <a:tabLst/>
            </a:pPr>
            <a:r>
              <a:rPr kumimoji="0" lang="en-US" altLang="en-US" sz="1600" b="0" i="0" u="none" strike="noStrike" cap="none" normalizeH="0" baseline="0" dirty="0">
                <a:ln>
                  <a:noFill/>
                </a:ln>
                <a:solidFill>
                  <a:srgbClr val="FFFFFF"/>
                </a:solidFill>
                <a:effectLst/>
                <a:latin typeface="Times New Roman" panose="02020603050405020304" pitchFamily="18" charset="0"/>
                <a:cs typeface="Times New Roman" panose="02020603050405020304" pitchFamily="18" charset="0"/>
              </a:rPr>
              <a:t>1 into the binary form: 201.35.2.</a:t>
            </a:r>
            <a:r>
              <a:rPr kumimoji="0" lang="en-US" altLang="en-US" sz="1600" b="1" i="0" u="none" strike="noStrike" cap="none" normalizeH="0" baseline="0" dirty="0">
                <a:ln>
                  <a:noFill/>
                </a:ln>
                <a:solidFill>
                  <a:srgbClr val="FFFFFF"/>
                </a:solidFill>
                <a:effectLst/>
                <a:latin typeface="Times New Roman" panose="02020603050405020304" pitchFamily="18" charset="0"/>
                <a:cs typeface="Times New Roman" panose="02020603050405020304" pitchFamily="18" charset="0"/>
              </a:rPr>
              <a:t>10</a:t>
            </a:r>
            <a:r>
              <a:rPr kumimoji="0" lang="en-US" altLang="en-US" sz="1600" b="0" i="0" u="none" strike="noStrike" cap="none" normalizeH="0" baseline="0" dirty="0">
                <a:ln>
                  <a:noFill/>
                </a:ln>
                <a:solidFill>
                  <a:srgbClr val="FFFFFF"/>
                </a:solidFill>
                <a:effectLst/>
                <a:latin typeface="Times New Roman" panose="02020603050405020304" pitchFamily="18" charset="0"/>
                <a:cs typeface="Times New Roman" panose="02020603050405020304" pitchFamily="18" charset="0"/>
              </a:rPr>
              <a:t>000001 </a:t>
            </a:r>
          </a:p>
          <a:p>
            <a:pPr marL="0" marR="0" lvl="0" indent="0" algn="l" defTabSz="914400" rtl="0" eaLnBrk="0" fontAlgn="base" latinLnBrk="0" hangingPunct="0">
              <a:lnSpc>
                <a:spcPct val="150000"/>
              </a:lnSpc>
              <a:spcBef>
                <a:spcPct val="0"/>
              </a:spcBef>
              <a:spcAft>
                <a:spcPct val="0"/>
              </a:spcAft>
              <a:buClrTx/>
              <a:buSzTx/>
              <a:buFontTx/>
              <a:buNone/>
              <a:tabLst/>
            </a:pPr>
            <a:r>
              <a:rPr kumimoji="0" lang="en-US" altLang="en-US" sz="1600" b="0" i="0" u="none" strike="noStrike" cap="none" normalizeH="0" baseline="0" dirty="0">
                <a:ln>
                  <a:noFill/>
                </a:ln>
                <a:solidFill>
                  <a:srgbClr val="FFFFFF"/>
                </a:solidFill>
                <a:effectLst/>
                <a:latin typeface="Times New Roman" panose="02020603050405020304" pitchFamily="18" charset="0"/>
                <a:cs typeface="Times New Roman" panose="02020603050405020304" pitchFamily="18" charset="0"/>
              </a:rPr>
              <a:t>Converting the last octet of option </a:t>
            </a:r>
          </a:p>
          <a:p>
            <a:pPr marL="0" marR="0" lvl="0" indent="0" algn="l" defTabSz="914400" rtl="0" eaLnBrk="0" fontAlgn="base" latinLnBrk="0" hangingPunct="0">
              <a:lnSpc>
                <a:spcPct val="150000"/>
              </a:lnSpc>
              <a:spcBef>
                <a:spcPct val="0"/>
              </a:spcBef>
              <a:spcAft>
                <a:spcPct val="0"/>
              </a:spcAft>
              <a:buClrTx/>
              <a:buSzTx/>
              <a:buFontTx/>
              <a:buNone/>
              <a:tabLst/>
            </a:pPr>
            <a:r>
              <a:rPr kumimoji="0" lang="en-US" altLang="en-US" sz="1600" b="0" i="0" u="none" strike="noStrike" cap="none" normalizeH="0" baseline="0" dirty="0">
                <a:ln>
                  <a:noFill/>
                </a:ln>
                <a:solidFill>
                  <a:srgbClr val="FFFFFF"/>
                </a:solidFill>
                <a:effectLst/>
                <a:latin typeface="Times New Roman" panose="02020603050405020304" pitchFamily="18" charset="0"/>
                <a:cs typeface="Times New Roman" panose="02020603050405020304" pitchFamily="18" charset="0"/>
              </a:rPr>
              <a:t>2 into the binary form: 201.35.2.</a:t>
            </a:r>
            <a:r>
              <a:rPr kumimoji="0" lang="en-US" altLang="en-US" sz="1600" b="1" i="0" u="none" strike="noStrike" cap="none" normalizeH="0" baseline="0" dirty="0">
                <a:ln>
                  <a:noFill/>
                </a:ln>
                <a:solidFill>
                  <a:srgbClr val="FFFFFF"/>
                </a:solidFill>
                <a:effectLst/>
                <a:latin typeface="Times New Roman" panose="02020603050405020304" pitchFamily="18" charset="0"/>
                <a:cs typeface="Times New Roman" panose="02020603050405020304" pitchFamily="18" charset="0"/>
              </a:rPr>
              <a:t>10</a:t>
            </a:r>
            <a:r>
              <a:rPr kumimoji="0" lang="en-US" altLang="en-US" sz="1600" b="0" i="0" u="none" strike="noStrike" cap="none" normalizeH="0" baseline="0" dirty="0">
                <a:ln>
                  <a:noFill/>
                </a:ln>
                <a:solidFill>
                  <a:srgbClr val="FFFFFF"/>
                </a:solidFill>
                <a:effectLst/>
                <a:latin typeface="Times New Roman" panose="02020603050405020304" pitchFamily="18" charset="0"/>
                <a:cs typeface="Times New Roman" panose="02020603050405020304" pitchFamily="18" charset="0"/>
              </a:rPr>
              <a:t>111111 </a:t>
            </a:r>
          </a:p>
          <a:p>
            <a:pPr marL="0" marR="0" lvl="0" indent="0" algn="l" defTabSz="914400" rtl="0" eaLnBrk="0" fontAlgn="base" latinLnBrk="0" hangingPunct="0">
              <a:lnSpc>
                <a:spcPct val="150000"/>
              </a:lnSpc>
              <a:spcBef>
                <a:spcPct val="0"/>
              </a:spcBef>
              <a:spcAft>
                <a:spcPct val="0"/>
              </a:spcAft>
              <a:buClrTx/>
              <a:buSzTx/>
              <a:buFontTx/>
              <a:buNone/>
              <a:tabLst/>
            </a:pPr>
            <a:r>
              <a:rPr kumimoji="0" lang="en-US" altLang="en-US" sz="1600" b="0" i="0" u="none" strike="noStrike" cap="none" normalizeH="0" baseline="0" dirty="0">
                <a:ln>
                  <a:noFill/>
                </a:ln>
                <a:solidFill>
                  <a:srgbClr val="FFFFFF"/>
                </a:solidFill>
                <a:effectLst/>
                <a:latin typeface="Times New Roman" panose="02020603050405020304" pitchFamily="18" charset="0"/>
                <a:cs typeface="Times New Roman" panose="02020603050405020304" pitchFamily="18" charset="0"/>
              </a:rPr>
              <a:t>Converting the last octet of option </a:t>
            </a:r>
          </a:p>
          <a:p>
            <a:pPr marL="0" marR="0" lvl="0" indent="0" algn="l" defTabSz="914400" rtl="0" eaLnBrk="0" fontAlgn="base" latinLnBrk="0" hangingPunct="0">
              <a:lnSpc>
                <a:spcPct val="150000"/>
              </a:lnSpc>
              <a:spcBef>
                <a:spcPct val="0"/>
              </a:spcBef>
              <a:spcAft>
                <a:spcPct val="0"/>
              </a:spcAft>
              <a:buClrTx/>
              <a:buSzTx/>
              <a:buFontTx/>
              <a:buNone/>
              <a:tabLst/>
            </a:pPr>
            <a:r>
              <a:rPr kumimoji="0" lang="en-US" altLang="en-US" sz="1600" b="0" i="0" u="none" strike="noStrike" cap="none" normalizeH="0" baseline="0" dirty="0">
                <a:ln>
                  <a:noFill/>
                </a:ln>
                <a:solidFill>
                  <a:srgbClr val="FFFFFF"/>
                </a:solidFill>
                <a:effectLst/>
                <a:latin typeface="Times New Roman" panose="02020603050405020304" pitchFamily="18" charset="0"/>
                <a:cs typeface="Times New Roman" panose="02020603050405020304" pitchFamily="18" charset="0"/>
              </a:rPr>
              <a:t>3 into the binary form: 201.35.2.</a:t>
            </a:r>
            <a:r>
              <a:rPr kumimoji="0" lang="en-US" altLang="en-US" sz="1600" b="1" i="0" u="none" strike="noStrike" cap="none" normalizeH="0" baseline="0" dirty="0">
                <a:ln>
                  <a:noFill/>
                </a:ln>
                <a:solidFill>
                  <a:srgbClr val="FFFFFF"/>
                </a:solidFill>
                <a:effectLst/>
                <a:latin typeface="Times New Roman" panose="02020603050405020304" pitchFamily="18" charset="0"/>
                <a:cs typeface="Times New Roman" panose="02020603050405020304" pitchFamily="18" charset="0"/>
              </a:rPr>
              <a:t>11</a:t>
            </a:r>
            <a:r>
              <a:rPr kumimoji="0" lang="en-US" altLang="en-US" sz="1600" b="0" i="0" u="none" strike="noStrike" cap="none" normalizeH="0" baseline="0" dirty="0">
                <a:ln>
                  <a:noFill/>
                </a:ln>
                <a:solidFill>
                  <a:srgbClr val="FFFFFF"/>
                </a:solidFill>
                <a:effectLst/>
                <a:latin typeface="Times New Roman" panose="02020603050405020304" pitchFamily="18" charset="0"/>
                <a:cs typeface="Times New Roman" panose="02020603050405020304" pitchFamily="18" charset="0"/>
              </a:rPr>
              <a:t>111111</a:t>
            </a:r>
            <a:r>
              <a:rPr kumimoji="0" lang="en-US" altLang="en-US" sz="16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t>
            </a:r>
          </a:p>
        </p:txBody>
      </p:sp>
      <p:sp>
        <p:nvSpPr>
          <p:cNvPr id="7" name="TextBox 6">
            <a:extLst>
              <a:ext uri="{FF2B5EF4-FFF2-40B4-BE49-F238E27FC236}">
                <a16:creationId xmlns:a16="http://schemas.microsoft.com/office/drawing/2014/main" id="{9CD06B33-3408-A905-3D4C-7D5906B24601}"/>
              </a:ext>
            </a:extLst>
          </p:cNvPr>
          <p:cNvSpPr txBox="1"/>
          <p:nvPr/>
        </p:nvSpPr>
        <p:spPr>
          <a:xfrm>
            <a:off x="500932" y="4671550"/>
            <a:ext cx="11251096" cy="786754"/>
          </a:xfrm>
          <a:prstGeom prst="rect">
            <a:avLst/>
          </a:prstGeom>
          <a:noFill/>
        </p:spPr>
        <p:txBody>
          <a:bodyPr wrap="square">
            <a:spAutoFit/>
          </a:bodyPr>
          <a:lstStyle/>
          <a:p>
            <a:pPr>
              <a:lnSpc>
                <a:spcPct val="150000"/>
              </a:lnSpc>
            </a:pPr>
            <a:r>
              <a:rPr lang="en-US" sz="1600" b="0" i="0" dirty="0">
                <a:effectLst/>
                <a:latin typeface="Times New Roman" panose="02020603050405020304" pitchFamily="18" charset="0"/>
                <a:cs typeface="Times New Roman" panose="02020603050405020304" pitchFamily="18" charset="0"/>
              </a:rPr>
              <a:t>From the above, we see that Options 2 and 3 are not valid host IP addresses (as they are broadcast addresses of a subnetwork), and </a:t>
            </a:r>
            <a:r>
              <a:rPr lang="en-US" sz="1600" b="1" i="0" dirty="0">
                <a:effectLst/>
                <a:latin typeface="Times New Roman" panose="02020603050405020304" pitchFamily="18" charset="0"/>
                <a:cs typeface="Times New Roman" panose="02020603050405020304" pitchFamily="18" charset="0"/>
              </a:rPr>
              <a:t>OPTION 1</a:t>
            </a:r>
            <a:r>
              <a:rPr lang="en-US" sz="1600" b="0" i="0" dirty="0">
                <a:effectLst/>
                <a:latin typeface="Times New Roman" panose="02020603050405020304" pitchFamily="18" charset="0"/>
                <a:cs typeface="Times New Roman" panose="02020603050405020304" pitchFamily="18" charset="0"/>
              </a:rPr>
              <a:t> is not a broadcast address and it can be assigned to a host I</a:t>
            </a:r>
            <a:endParaRPr lang="en-IN"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858088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5E8095B-D21A-7E1C-C91B-E8C2BC60DCA7}"/>
              </a:ext>
            </a:extLst>
          </p:cNvPr>
          <p:cNvSpPr txBox="1"/>
          <p:nvPr/>
        </p:nvSpPr>
        <p:spPr>
          <a:xfrm>
            <a:off x="375699" y="197559"/>
            <a:ext cx="11002618" cy="2264081"/>
          </a:xfrm>
          <a:prstGeom prst="rect">
            <a:avLst/>
          </a:prstGeom>
          <a:noFill/>
        </p:spPr>
        <p:txBody>
          <a:bodyPr wrap="square">
            <a:spAutoFit/>
          </a:bodyPr>
          <a:lstStyle/>
          <a:p>
            <a:pPr algn="just" fontAlgn="base">
              <a:lnSpc>
                <a:spcPct val="150000"/>
              </a:lnSpc>
            </a:pPr>
            <a:r>
              <a:rPr lang="en-US" sz="1600" b="1" i="0" dirty="0">
                <a:effectLst/>
                <a:latin typeface="Times New Roman" panose="02020603050405020304" pitchFamily="18" charset="0"/>
                <a:cs typeface="Times New Roman" panose="02020603050405020304" pitchFamily="18" charset="0"/>
              </a:rPr>
              <a:t>Example 2:  </a:t>
            </a:r>
            <a:r>
              <a:rPr lang="en-US" sz="1600" b="0" i="0" dirty="0">
                <a:effectLst/>
                <a:latin typeface="Times New Roman" panose="02020603050405020304" pitchFamily="18" charset="0"/>
                <a:cs typeface="Times New Roman" panose="02020603050405020304" pitchFamily="18" charset="0"/>
              </a:rPr>
              <a:t>An organization has a class C network address of 201.32.64.0. It uses a subnet mask of 255.255.255.248. Which of the following is NOT a valid broadcast address for any subnetworks?</a:t>
            </a:r>
          </a:p>
          <a:p>
            <a:pPr algn="just" fontAlgn="base">
              <a:lnSpc>
                <a:spcPct val="150000"/>
              </a:lnSpc>
              <a:buFont typeface="+mj-lt"/>
              <a:buAutoNum type="arabicPeriod"/>
            </a:pPr>
            <a:r>
              <a:rPr lang="en-US" sz="1600" b="0" i="0" dirty="0">
                <a:effectLst/>
                <a:latin typeface="Times New Roman" panose="02020603050405020304" pitchFamily="18" charset="0"/>
                <a:cs typeface="Times New Roman" panose="02020603050405020304" pitchFamily="18" charset="0"/>
              </a:rPr>
              <a:t>201.32.64.135</a:t>
            </a:r>
          </a:p>
          <a:p>
            <a:pPr algn="just" fontAlgn="base">
              <a:lnSpc>
                <a:spcPct val="150000"/>
              </a:lnSpc>
              <a:buFont typeface="+mj-lt"/>
              <a:buAutoNum type="arabicPeriod"/>
            </a:pPr>
            <a:r>
              <a:rPr lang="en-US" sz="1600" b="0" i="0" dirty="0">
                <a:effectLst/>
                <a:latin typeface="Times New Roman" panose="02020603050405020304" pitchFamily="18" charset="0"/>
                <a:cs typeface="Times New Roman" panose="02020603050405020304" pitchFamily="18" charset="0"/>
              </a:rPr>
              <a:t>201.32.64.240</a:t>
            </a:r>
          </a:p>
          <a:p>
            <a:pPr algn="just" fontAlgn="base">
              <a:lnSpc>
                <a:spcPct val="150000"/>
              </a:lnSpc>
              <a:buFont typeface="+mj-lt"/>
              <a:buAutoNum type="arabicPeriod"/>
            </a:pPr>
            <a:r>
              <a:rPr lang="en-US" sz="1600" b="0" i="0" dirty="0">
                <a:effectLst/>
                <a:latin typeface="Times New Roman" panose="02020603050405020304" pitchFamily="18" charset="0"/>
                <a:cs typeface="Times New Roman" panose="02020603050405020304" pitchFamily="18" charset="0"/>
              </a:rPr>
              <a:t>201.32.64.207</a:t>
            </a:r>
          </a:p>
          <a:p>
            <a:pPr algn="just" fontAlgn="base">
              <a:lnSpc>
                <a:spcPct val="150000"/>
              </a:lnSpc>
              <a:buFont typeface="+mj-lt"/>
              <a:buAutoNum type="arabicPeriod"/>
            </a:pPr>
            <a:r>
              <a:rPr lang="en-US" sz="1600" b="0" i="0" dirty="0">
                <a:effectLst/>
                <a:latin typeface="Times New Roman" panose="02020603050405020304" pitchFamily="18" charset="0"/>
                <a:cs typeface="Times New Roman" panose="02020603050405020304" pitchFamily="18" charset="0"/>
              </a:rPr>
              <a:t>201.32.64.231</a:t>
            </a:r>
          </a:p>
        </p:txBody>
      </p:sp>
      <p:sp>
        <p:nvSpPr>
          <p:cNvPr id="6" name="Rectangle 1">
            <a:extLst>
              <a:ext uri="{FF2B5EF4-FFF2-40B4-BE49-F238E27FC236}">
                <a16:creationId xmlns:a16="http://schemas.microsoft.com/office/drawing/2014/main" id="{90ED9EB6-6E62-DD43-DC08-31920E0E5553}"/>
              </a:ext>
            </a:extLst>
          </p:cNvPr>
          <p:cNvSpPr>
            <a:spLocks noChangeArrowheads="1"/>
          </p:cNvSpPr>
          <p:nvPr/>
        </p:nvSpPr>
        <p:spPr bwMode="auto">
          <a:xfrm>
            <a:off x="3431788" y="1329599"/>
            <a:ext cx="6998198" cy="3649076"/>
          </a:xfrm>
          <a:prstGeom prst="rect">
            <a:avLst/>
          </a:prstGeom>
          <a:solidFill>
            <a:srgbClr val="131417"/>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50000"/>
              </a:lnSpc>
              <a:spcBef>
                <a:spcPct val="0"/>
              </a:spcBef>
              <a:spcAft>
                <a:spcPct val="0"/>
              </a:spcAft>
              <a:buClrTx/>
              <a:buSzTx/>
              <a:buFontTx/>
              <a:buNone/>
              <a:tabLst/>
            </a:pPr>
            <a:r>
              <a:rPr kumimoji="0" lang="en-US" altLang="en-US" sz="1600" b="1" i="0" u="none" strike="noStrike" cap="none" normalizeH="0" baseline="0" dirty="0">
                <a:ln>
                  <a:noFill/>
                </a:ln>
                <a:solidFill>
                  <a:srgbClr val="FFFFFF"/>
                </a:solidFill>
                <a:effectLst/>
                <a:latin typeface="Times New Roman" panose="02020603050405020304" pitchFamily="18" charset="0"/>
                <a:cs typeface="Times New Roman" panose="02020603050405020304" pitchFamily="18" charset="0"/>
              </a:rPr>
              <a:t>Solution:</a:t>
            </a:r>
            <a:endParaRPr kumimoji="0" lang="en-US" altLang="en-US" sz="1600" b="0" i="0" u="none" strike="noStrike" cap="none" normalizeH="0" baseline="0" dirty="0">
              <a:ln>
                <a:noFill/>
              </a:ln>
              <a:solidFill>
                <a:srgbClr val="FFFFFF"/>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50000"/>
              </a:lnSpc>
              <a:spcBef>
                <a:spcPct val="0"/>
              </a:spcBef>
              <a:spcAft>
                <a:spcPct val="0"/>
              </a:spcAft>
              <a:buClrTx/>
              <a:buSzTx/>
              <a:buFontTx/>
              <a:buNone/>
              <a:tabLst/>
            </a:pPr>
            <a:r>
              <a:rPr kumimoji="0" lang="en-US" altLang="en-US" sz="1600" b="0" i="0" u="none" strike="noStrike" cap="none" normalizeH="0" baseline="0" dirty="0">
                <a:ln>
                  <a:noFill/>
                </a:ln>
                <a:solidFill>
                  <a:srgbClr val="FFFFFF"/>
                </a:solidFill>
                <a:effectLst/>
                <a:latin typeface="Times New Roman" panose="02020603050405020304" pitchFamily="18" charset="0"/>
                <a:cs typeface="Times New Roman" panose="02020603050405020304" pitchFamily="18" charset="0"/>
              </a:rPr>
              <a:t>Converting the last octet of the netmask into the binary form: 255.255.255.</a:t>
            </a:r>
            <a:r>
              <a:rPr kumimoji="0" lang="en-US" altLang="en-US" sz="1600" b="1" i="0" u="none" strike="noStrike" cap="none" normalizeH="0" baseline="0" dirty="0">
                <a:ln>
                  <a:noFill/>
                </a:ln>
                <a:solidFill>
                  <a:srgbClr val="FFFFFF"/>
                </a:solidFill>
                <a:effectLst/>
                <a:latin typeface="Times New Roman" panose="02020603050405020304" pitchFamily="18" charset="0"/>
                <a:cs typeface="Times New Roman" panose="02020603050405020304" pitchFamily="18" charset="0"/>
              </a:rPr>
              <a:t>11111</a:t>
            </a:r>
            <a:r>
              <a:rPr kumimoji="0" lang="en-US" altLang="en-US" sz="1600" b="0" i="0" u="none" strike="noStrike" cap="none" normalizeH="0" baseline="0" dirty="0">
                <a:ln>
                  <a:noFill/>
                </a:ln>
                <a:solidFill>
                  <a:srgbClr val="FFFFFF"/>
                </a:solidFill>
                <a:effectLst/>
                <a:latin typeface="Times New Roman" panose="02020603050405020304" pitchFamily="18" charset="0"/>
                <a:cs typeface="Times New Roman" panose="02020603050405020304" pitchFamily="18" charset="0"/>
              </a:rPr>
              <a:t>000 </a:t>
            </a:r>
          </a:p>
          <a:p>
            <a:pPr marL="0" marR="0" lvl="0" indent="0" algn="l" defTabSz="914400" rtl="0" eaLnBrk="0" fontAlgn="base" latinLnBrk="0" hangingPunct="0">
              <a:lnSpc>
                <a:spcPct val="150000"/>
              </a:lnSpc>
              <a:spcBef>
                <a:spcPct val="0"/>
              </a:spcBef>
              <a:spcAft>
                <a:spcPct val="0"/>
              </a:spcAft>
              <a:buClrTx/>
              <a:buSzTx/>
              <a:buFontTx/>
              <a:buNone/>
              <a:tabLst/>
            </a:pPr>
            <a:r>
              <a:rPr kumimoji="0" lang="en-US" altLang="en-US" sz="1600" b="0" i="0" u="none" strike="noStrike" cap="none" normalizeH="0" baseline="0" dirty="0">
                <a:ln>
                  <a:noFill/>
                </a:ln>
                <a:solidFill>
                  <a:srgbClr val="FFFFFF"/>
                </a:solidFill>
                <a:effectLst/>
                <a:latin typeface="Times New Roman" panose="02020603050405020304" pitchFamily="18" charset="0"/>
                <a:cs typeface="Times New Roman" panose="02020603050405020304" pitchFamily="18" charset="0"/>
              </a:rPr>
              <a:t>Converting the last octet of option </a:t>
            </a:r>
          </a:p>
          <a:p>
            <a:pPr marL="0" marR="0" lvl="0" indent="0" algn="l" defTabSz="914400" rtl="0" eaLnBrk="0" fontAlgn="base" latinLnBrk="0" hangingPunct="0">
              <a:lnSpc>
                <a:spcPct val="150000"/>
              </a:lnSpc>
              <a:spcBef>
                <a:spcPct val="0"/>
              </a:spcBef>
              <a:spcAft>
                <a:spcPct val="0"/>
              </a:spcAft>
              <a:buClrTx/>
              <a:buSzTx/>
              <a:buFontTx/>
              <a:buNone/>
              <a:tabLst/>
            </a:pPr>
            <a:r>
              <a:rPr kumimoji="0" lang="en-US" altLang="en-US" sz="1600" b="0" i="0" u="none" strike="noStrike" cap="none" normalizeH="0" baseline="0" dirty="0">
                <a:ln>
                  <a:noFill/>
                </a:ln>
                <a:solidFill>
                  <a:srgbClr val="FFFFFF"/>
                </a:solidFill>
                <a:effectLst/>
                <a:latin typeface="Times New Roman" panose="02020603050405020304" pitchFamily="18" charset="0"/>
                <a:cs typeface="Times New Roman" panose="02020603050405020304" pitchFamily="18" charset="0"/>
              </a:rPr>
              <a:t>1 into the binary form: 201.32.64.</a:t>
            </a:r>
            <a:r>
              <a:rPr kumimoji="0" lang="en-US" altLang="en-US" sz="1600" b="1" i="0" u="none" strike="noStrike" cap="none" normalizeH="0" baseline="0" dirty="0">
                <a:ln>
                  <a:noFill/>
                </a:ln>
                <a:solidFill>
                  <a:srgbClr val="FFFFFF"/>
                </a:solidFill>
                <a:effectLst/>
                <a:latin typeface="Times New Roman" panose="02020603050405020304" pitchFamily="18" charset="0"/>
                <a:cs typeface="Times New Roman" panose="02020603050405020304" pitchFamily="18" charset="0"/>
              </a:rPr>
              <a:t>10000</a:t>
            </a:r>
            <a:r>
              <a:rPr kumimoji="0" lang="en-US" altLang="en-US" sz="1600" b="0" i="0" u="none" strike="noStrike" cap="none" normalizeH="0" baseline="0" dirty="0">
                <a:ln>
                  <a:noFill/>
                </a:ln>
                <a:solidFill>
                  <a:srgbClr val="FFFFFF"/>
                </a:solidFill>
                <a:effectLst/>
                <a:latin typeface="Times New Roman" panose="02020603050405020304" pitchFamily="18" charset="0"/>
                <a:cs typeface="Times New Roman" panose="02020603050405020304" pitchFamily="18" charset="0"/>
              </a:rPr>
              <a:t>111 </a:t>
            </a:r>
          </a:p>
          <a:p>
            <a:pPr marL="0" marR="0" lvl="0" indent="0" algn="l" defTabSz="914400" rtl="0" eaLnBrk="0" fontAlgn="base" latinLnBrk="0" hangingPunct="0">
              <a:lnSpc>
                <a:spcPct val="150000"/>
              </a:lnSpc>
              <a:spcBef>
                <a:spcPct val="0"/>
              </a:spcBef>
              <a:spcAft>
                <a:spcPct val="0"/>
              </a:spcAft>
              <a:buClrTx/>
              <a:buSzTx/>
              <a:buFontTx/>
              <a:buNone/>
              <a:tabLst/>
            </a:pPr>
            <a:r>
              <a:rPr kumimoji="0" lang="en-US" altLang="en-US" sz="1600" b="0" i="0" u="none" strike="noStrike" cap="none" normalizeH="0" baseline="0" dirty="0">
                <a:ln>
                  <a:noFill/>
                </a:ln>
                <a:solidFill>
                  <a:srgbClr val="FFFFFF"/>
                </a:solidFill>
                <a:effectLst/>
                <a:latin typeface="Times New Roman" panose="02020603050405020304" pitchFamily="18" charset="0"/>
                <a:cs typeface="Times New Roman" panose="02020603050405020304" pitchFamily="18" charset="0"/>
              </a:rPr>
              <a:t>Converting the last octet of option </a:t>
            </a:r>
          </a:p>
          <a:p>
            <a:pPr marL="0" marR="0" lvl="0" indent="0" algn="l" defTabSz="914400" rtl="0" eaLnBrk="0" fontAlgn="base" latinLnBrk="0" hangingPunct="0">
              <a:lnSpc>
                <a:spcPct val="150000"/>
              </a:lnSpc>
              <a:spcBef>
                <a:spcPct val="0"/>
              </a:spcBef>
              <a:spcAft>
                <a:spcPct val="0"/>
              </a:spcAft>
              <a:buClrTx/>
              <a:buSzTx/>
              <a:buFontTx/>
              <a:buNone/>
              <a:tabLst/>
            </a:pPr>
            <a:r>
              <a:rPr kumimoji="0" lang="en-US" altLang="en-US" sz="1600" b="0" i="0" u="none" strike="noStrike" cap="none" normalizeH="0" baseline="0" dirty="0">
                <a:ln>
                  <a:noFill/>
                </a:ln>
                <a:solidFill>
                  <a:srgbClr val="FFFFFF"/>
                </a:solidFill>
                <a:effectLst/>
                <a:latin typeface="Times New Roman" panose="02020603050405020304" pitchFamily="18" charset="0"/>
                <a:cs typeface="Times New Roman" panose="02020603050405020304" pitchFamily="18" charset="0"/>
              </a:rPr>
              <a:t>2 into the binary form: 201.32.64.</a:t>
            </a:r>
            <a:r>
              <a:rPr kumimoji="0" lang="en-US" altLang="en-US" sz="1600" b="1" i="0" u="none" strike="noStrike" cap="none" normalizeH="0" baseline="0" dirty="0">
                <a:ln>
                  <a:noFill/>
                </a:ln>
                <a:solidFill>
                  <a:srgbClr val="FFFFFF"/>
                </a:solidFill>
                <a:effectLst/>
                <a:latin typeface="Times New Roman" panose="02020603050405020304" pitchFamily="18" charset="0"/>
                <a:cs typeface="Times New Roman" panose="02020603050405020304" pitchFamily="18" charset="0"/>
              </a:rPr>
              <a:t>11110</a:t>
            </a:r>
            <a:r>
              <a:rPr kumimoji="0" lang="en-US" altLang="en-US" sz="1600" b="0" i="0" u="none" strike="noStrike" cap="none" normalizeH="0" baseline="0" dirty="0">
                <a:ln>
                  <a:noFill/>
                </a:ln>
                <a:solidFill>
                  <a:srgbClr val="FFFFFF"/>
                </a:solidFill>
                <a:effectLst/>
                <a:latin typeface="Times New Roman" panose="02020603050405020304" pitchFamily="18" charset="0"/>
                <a:cs typeface="Times New Roman" panose="02020603050405020304" pitchFamily="18" charset="0"/>
              </a:rPr>
              <a:t>000 </a:t>
            </a:r>
          </a:p>
          <a:p>
            <a:pPr marL="0" marR="0" lvl="0" indent="0" algn="l" defTabSz="914400" rtl="0" eaLnBrk="0" fontAlgn="base" latinLnBrk="0" hangingPunct="0">
              <a:lnSpc>
                <a:spcPct val="150000"/>
              </a:lnSpc>
              <a:spcBef>
                <a:spcPct val="0"/>
              </a:spcBef>
              <a:spcAft>
                <a:spcPct val="0"/>
              </a:spcAft>
              <a:buClrTx/>
              <a:buSzTx/>
              <a:buFontTx/>
              <a:buNone/>
              <a:tabLst/>
            </a:pPr>
            <a:r>
              <a:rPr kumimoji="0" lang="en-US" altLang="en-US" sz="1600" b="0" i="0" u="none" strike="noStrike" cap="none" normalizeH="0" baseline="0" dirty="0">
                <a:ln>
                  <a:noFill/>
                </a:ln>
                <a:solidFill>
                  <a:srgbClr val="FFFFFF"/>
                </a:solidFill>
                <a:effectLst/>
                <a:latin typeface="Times New Roman" panose="02020603050405020304" pitchFamily="18" charset="0"/>
                <a:cs typeface="Times New Roman" panose="02020603050405020304" pitchFamily="18" charset="0"/>
              </a:rPr>
              <a:t>Converting the last octet of option </a:t>
            </a:r>
          </a:p>
          <a:p>
            <a:pPr marL="0" marR="0" lvl="0" indent="0" algn="l" defTabSz="914400" rtl="0" eaLnBrk="0" fontAlgn="base" latinLnBrk="0" hangingPunct="0">
              <a:lnSpc>
                <a:spcPct val="150000"/>
              </a:lnSpc>
              <a:spcBef>
                <a:spcPct val="0"/>
              </a:spcBef>
              <a:spcAft>
                <a:spcPct val="0"/>
              </a:spcAft>
              <a:buClrTx/>
              <a:buSzTx/>
              <a:buFontTx/>
              <a:buNone/>
              <a:tabLst/>
            </a:pPr>
            <a:r>
              <a:rPr kumimoji="0" lang="en-US" altLang="en-US" sz="1600" b="0" i="0" u="none" strike="noStrike" cap="none" normalizeH="0" baseline="0" dirty="0">
                <a:ln>
                  <a:noFill/>
                </a:ln>
                <a:solidFill>
                  <a:srgbClr val="FFFFFF"/>
                </a:solidFill>
                <a:effectLst/>
                <a:latin typeface="Times New Roman" panose="02020603050405020304" pitchFamily="18" charset="0"/>
                <a:cs typeface="Times New Roman" panose="02020603050405020304" pitchFamily="18" charset="0"/>
              </a:rPr>
              <a:t>3 into the binary form: 201.32.64.</a:t>
            </a:r>
            <a:r>
              <a:rPr kumimoji="0" lang="en-US" altLang="en-US" sz="1600" b="1" i="0" u="none" strike="noStrike" cap="none" normalizeH="0" baseline="0" dirty="0">
                <a:ln>
                  <a:noFill/>
                </a:ln>
                <a:solidFill>
                  <a:srgbClr val="FFFFFF"/>
                </a:solidFill>
                <a:effectLst/>
                <a:latin typeface="Times New Roman" panose="02020603050405020304" pitchFamily="18" charset="0"/>
                <a:cs typeface="Times New Roman" panose="02020603050405020304" pitchFamily="18" charset="0"/>
              </a:rPr>
              <a:t>11001</a:t>
            </a:r>
            <a:r>
              <a:rPr kumimoji="0" lang="en-US" altLang="en-US" sz="1600" b="0" i="0" u="none" strike="noStrike" cap="none" normalizeH="0" baseline="0" dirty="0">
                <a:ln>
                  <a:noFill/>
                </a:ln>
                <a:solidFill>
                  <a:srgbClr val="FFFFFF"/>
                </a:solidFill>
                <a:effectLst/>
                <a:latin typeface="Times New Roman" panose="02020603050405020304" pitchFamily="18" charset="0"/>
                <a:cs typeface="Times New Roman" panose="02020603050405020304" pitchFamily="18" charset="0"/>
              </a:rPr>
              <a:t>111 </a:t>
            </a:r>
          </a:p>
          <a:p>
            <a:pPr marL="0" marR="0" lvl="0" indent="0" algn="l" defTabSz="914400" rtl="0" eaLnBrk="0" fontAlgn="base" latinLnBrk="0" hangingPunct="0">
              <a:lnSpc>
                <a:spcPct val="150000"/>
              </a:lnSpc>
              <a:spcBef>
                <a:spcPct val="0"/>
              </a:spcBef>
              <a:spcAft>
                <a:spcPct val="0"/>
              </a:spcAft>
              <a:buClrTx/>
              <a:buSzTx/>
              <a:buFontTx/>
              <a:buNone/>
              <a:tabLst/>
            </a:pPr>
            <a:r>
              <a:rPr kumimoji="0" lang="en-US" altLang="en-US" sz="1600" b="0" i="0" u="none" strike="noStrike" cap="none" normalizeH="0" baseline="0" dirty="0">
                <a:ln>
                  <a:noFill/>
                </a:ln>
                <a:solidFill>
                  <a:srgbClr val="FFFFFF"/>
                </a:solidFill>
                <a:effectLst/>
                <a:latin typeface="Times New Roman" panose="02020603050405020304" pitchFamily="18" charset="0"/>
                <a:cs typeface="Times New Roman" panose="02020603050405020304" pitchFamily="18" charset="0"/>
              </a:rPr>
              <a:t>Converting the last octet of option </a:t>
            </a:r>
          </a:p>
          <a:p>
            <a:pPr marL="0" marR="0" lvl="0" indent="0" algn="l" defTabSz="914400" rtl="0" eaLnBrk="0" fontAlgn="base" latinLnBrk="0" hangingPunct="0">
              <a:lnSpc>
                <a:spcPct val="150000"/>
              </a:lnSpc>
              <a:spcBef>
                <a:spcPct val="0"/>
              </a:spcBef>
              <a:spcAft>
                <a:spcPct val="0"/>
              </a:spcAft>
              <a:buClrTx/>
              <a:buSzTx/>
              <a:buFontTx/>
              <a:buNone/>
              <a:tabLst/>
            </a:pPr>
            <a:r>
              <a:rPr kumimoji="0" lang="en-US" altLang="en-US" sz="1600" b="0" i="0" u="none" strike="noStrike" cap="none" normalizeH="0" baseline="0" dirty="0">
                <a:ln>
                  <a:noFill/>
                </a:ln>
                <a:solidFill>
                  <a:srgbClr val="FFFFFF"/>
                </a:solidFill>
                <a:effectLst/>
                <a:latin typeface="Times New Roman" panose="02020603050405020304" pitchFamily="18" charset="0"/>
                <a:cs typeface="Times New Roman" panose="02020603050405020304" pitchFamily="18" charset="0"/>
              </a:rPr>
              <a:t>4 into the binary form: 201.32.64.</a:t>
            </a:r>
            <a:r>
              <a:rPr kumimoji="0" lang="en-US" altLang="en-US" sz="1600" b="1" i="0" u="none" strike="noStrike" cap="none" normalizeH="0" baseline="0" dirty="0">
                <a:ln>
                  <a:noFill/>
                </a:ln>
                <a:solidFill>
                  <a:srgbClr val="FFFFFF"/>
                </a:solidFill>
                <a:effectLst/>
                <a:latin typeface="Times New Roman" panose="02020603050405020304" pitchFamily="18" charset="0"/>
                <a:cs typeface="Times New Roman" panose="02020603050405020304" pitchFamily="18" charset="0"/>
              </a:rPr>
              <a:t>11100</a:t>
            </a:r>
            <a:r>
              <a:rPr kumimoji="0" lang="en-US" altLang="en-US" sz="1600" b="0" i="0" u="none" strike="noStrike" cap="none" normalizeH="0" baseline="0" dirty="0">
                <a:ln>
                  <a:noFill/>
                </a:ln>
                <a:solidFill>
                  <a:srgbClr val="FFFFFF"/>
                </a:solidFill>
                <a:effectLst/>
                <a:latin typeface="Times New Roman" panose="02020603050405020304" pitchFamily="18" charset="0"/>
                <a:cs typeface="Times New Roman" panose="02020603050405020304" pitchFamily="18" charset="0"/>
              </a:rPr>
              <a:t>111</a:t>
            </a:r>
            <a:r>
              <a:rPr kumimoji="0" lang="en-US" altLang="en-US" sz="16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t>
            </a:r>
          </a:p>
        </p:txBody>
      </p:sp>
      <p:sp>
        <p:nvSpPr>
          <p:cNvPr id="8" name="TextBox 7">
            <a:extLst>
              <a:ext uri="{FF2B5EF4-FFF2-40B4-BE49-F238E27FC236}">
                <a16:creationId xmlns:a16="http://schemas.microsoft.com/office/drawing/2014/main" id="{3A66CAAD-4A47-3A2B-E7CE-8ED11D1651BD}"/>
              </a:ext>
            </a:extLst>
          </p:cNvPr>
          <p:cNvSpPr txBox="1"/>
          <p:nvPr/>
        </p:nvSpPr>
        <p:spPr>
          <a:xfrm>
            <a:off x="260405" y="5528401"/>
            <a:ext cx="11233206" cy="786754"/>
          </a:xfrm>
          <a:prstGeom prst="rect">
            <a:avLst/>
          </a:prstGeom>
          <a:noFill/>
        </p:spPr>
        <p:txBody>
          <a:bodyPr wrap="square">
            <a:spAutoFit/>
          </a:bodyPr>
          <a:lstStyle/>
          <a:p>
            <a:pPr algn="just" fontAlgn="base">
              <a:lnSpc>
                <a:spcPct val="150000"/>
              </a:lnSpc>
            </a:pPr>
            <a:r>
              <a:rPr lang="en-US" sz="1600" b="0" i="0" dirty="0">
                <a:effectLst/>
                <a:latin typeface="Times New Roman" panose="02020603050405020304" pitchFamily="18" charset="0"/>
                <a:cs typeface="Times New Roman" panose="02020603050405020304" pitchFamily="18" charset="0"/>
              </a:rPr>
              <a:t>From the above, we can see that in OPTION 1, 3, and 4, all the host bits are 1 and give the valid broadcast address of subnetworks.</a:t>
            </a:r>
          </a:p>
          <a:p>
            <a:pPr algn="just" fontAlgn="base">
              <a:lnSpc>
                <a:spcPct val="150000"/>
              </a:lnSpc>
            </a:pPr>
            <a:r>
              <a:rPr lang="en-US" sz="1600" b="0" i="0" dirty="0">
                <a:effectLst/>
                <a:latin typeface="Times New Roman" panose="02020603050405020304" pitchFamily="18" charset="0"/>
                <a:cs typeface="Times New Roman" panose="02020603050405020304" pitchFamily="18" charset="0"/>
              </a:rPr>
              <a:t>and </a:t>
            </a:r>
            <a:r>
              <a:rPr lang="en-US" sz="1600" b="1" i="0" dirty="0">
                <a:effectLst/>
                <a:latin typeface="Times New Roman" panose="02020603050405020304" pitchFamily="18" charset="0"/>
                <a:cs typeface="Times New Roman" panose="02020603050405020304" pitchFamily="18" charset="0"/>
              </a:rPr>
              <a:t>OPTION 2,</a:t>
            </a:r>
            <a:r>
              <a:rPr lang="en-US" sz="1600" b="0" i="0" dirty="0">
                <a:effectLst/>
                <a:latin typeface="Times New Roman" panose="02020603050405020304" pitchFamily="18" charset="0"/>
                <a:cs typeface="Times New Roman" panose="02020603050405020304" pitchFamily="18" charset="0"/>
              </a:rPr>
              <a:t> the last three bits of the Host address are not 1 therefore it’s not a valid broadcast address</a:t>
            </a:r>
          </a:p>
        </p:txBody>
      </p:sp>
    </p:spTree>
    <p:extLst>
      <p:ext uri="{BB962C8B-B14F-4D97-AF65-F5344CB8AC3E}">
        <p14:creationId xmlns:p14="http://schemas.microsoft.com/office/powerpoint/2010/main" val="19216690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A4268502-B94E-E972-66FB-FE736DB681FE}"/>
              </a:ext>
            </a:extLst>
          </p:cNvPr>
          <p:cNvSpPr txBox="1"/>
          <p:nvPr/>
        </p:nvSpPr>
        <p:spPr>
          <a:xfrm>
            <a:off x="439641" y="389686"/>
            <a:ext cx="11312717" cy="2633413"/>
          </a:xfrm>
          <a:prstGeom prst="rect">
            <a:avLst/>
          </a:prstGeom>
          <a:noFill/>
        </p:spPr>
        <p:txBody>
          <a:bodyPr wrap="square">
            <a:spAutoFit/>
          </a:bodyPr>
          <a:lstStyle/>
          <a:p>
            <a:pPr algn="just" fontAlgn="base">
              <a:lnSpc>
                <a:spcPct val="150000"/>
              </a:lnSpc>
            </a:pPr>
            <a:r>
              <a:rPr lang="en-US" sz="1600" b="1" i="0" dirty="0">
                <a:effectLst/>
                <a:latin typeface="Times New Roman" panose="02020603050405020304" pitchFamily="18" charset="0"/>
                <a:cs typeface="Times New Roman" panose="02020603050405020304" pitchFamily="18" charset="0"/>
              </a:rPr>
              <a:t>Advantages of Subnetting</a:t>
            </a:r>
          </a:p>
          <a:p>
            <a:pPr algn="just" fontAlgn="base">
              <a:lnSpc>
                <a:spcPct val="150000"/>
              </a:lnSpc>
            </a:pPr>
            <a:r>
              <a:rPr lang="en-US" sz="1600" b="0" i="0" dirty="0">
                <a:effectLst/>
                <a:latin typeface="Times New Roman" panose="02020603050405020304" pitchFamily="18" charset="0"/>
                <a:cs typeface="Times New Roman" panose="02020603050405020304" pitchFamily="18" charset="0"/>
              </a:rPr>
              <a:t>The advantages of Subnetting are mentioned below:</a:t>
            </a:r>
          </a:p>
          <a:p>
            <a:pPr algn="just" fontAlgn="base">
              <a:lnSpc>
                <a:spcPct val="150000"/>
              </a:lnSpc>
              <a:buFont typeface="+mj-lt"/>
              <a:buAutoNum type="arabicPeriod"/>
            </a:pPr>
            <a:r>
              <a:rPr lang="en-US" sz="1600" b="0" i="0" dirty="0">
                <a:effectLst/>
                <a:latin typeface="Times New Roman" panose="02020603050405020304" pitchFamily="18" charset="0"/>
                <a:cs typeface="Times New Roman" panose="02020603050405020304" pitchFamily="18" charset="0"/>
              </a:rPr>
              <a:t>It provides security to one network from another network. </a:t>
            </a:r>
            <a:r>
              <a:rPr lang="en-US" sz="1600" b="0" i="0" dirty="0" err="1">
                <a:effectLst/>
                <a:latin typeface="Times New Roman" panose="02020603050405020304" pitchFamily="18" charset="0"/>
                <a:cs typeface="Times New Roman" panose="02020603050405020304" pitchFamily="18" charset="0"/>
              </a:rPr>
              <a:t>eg</a:t>
            </a:r>
            <a:r>
              <a:rPr lang="en-US" sz="1600" b="0" i="0" dirty="0">
                <a:effectLst/>
                <a:latin typeface="Times New Roman" panose="02020603050405020304" pitchFamily="18" charset="0"/>
                <a:cs typeface="Times New Roman" panose="02020603050405020304" pitchFamily="18" charset="0"/>
              </a:rPr>
              <a:t>) In an </a:t>
            </a:r>
            <a:r>
              <a:rPr lang="en-US" sz="1600" b="0" i="0" dirty="0" err="1">
                <a:effectLst/>
                <a:latin typeface="Times New Roman" panose="02020603050405020304" pitchFamily="18" charset="0"/>
                <a:cs typeface="Times New Roman" panose="02020603050405020304" pitchFamily="18" charset="0"/>
              </a:rPr>
              <a:t>Organisation</a:t>
            </a:r>
            <a:r>
              <a:rPr lang="en-US" sz="1600" b="0" i="0" dirty="0">
                <a:effectLst/>
                <a:latin typeface="Times New Roman" panose="02020603050405020304" pitchFamily="18" charset="0"/>
                <a:cs typeface="Times New Roman" panose="02020603050405020304" pitchFamily="18" charset="0"/>
              </a:rPr>
              <a:t>, the code of the Developer department must not be accessed by another department.</a:t>
            </a:r>
          </a:p>
          <a:p>
            <a:pPr algn="just" fontAlgn="base">
              <a:lnSpc>
                <a:spcPct val="150000"/>
              </a:lnSpc>
              <a:buFont typeface="+mj-lt"/>
              <a:buAutoNum type="arabicPeriod"/>
            </a:pPr>
            <a:r>
              <a:rPr lang="en-US" sz="1600" b="0" i="0" dirty="0">
                <a:effectLst/>
                <a:latin typeface="Times New Roman" panose="02020603050405020304" pitchFamily="18" charset="0"/>
                <a:cs typeface="Times New Roman" panose="02020603050405020304" pitchFamily="18" charset="0"/>
              </a:rPr>
              <a:t>It may be possible that a particular subnet might need higher network priority than others. For example, a Sales department needs to host webcasts or video conferences.</a:t>
            </a:r>
          </a:p>
          <a:p>
            <a:pPr algn="just" fontAlgn="base">
              <a:lnSpc>
                <a:spcPct val="150000"/>
              </a:lnSpc>
              <a:buFont typeface="+mj-lt"/>
              <a:buAutoNum type="arabicPeriod"/>
            </a:pPr>
            <a:r>
              <a:rPr lang="en-US" sz="1600" b="0" i="0" dirty="0">
                <a:effectLst/>
                <a:latin typeface="Times New Roman" panose="02020603050405020304" pitchFamily="18" charset="0"/>
                <a:cs typeface="Times New Roman" panose="02020603050405020304" pitchFamily="18" charset="0"/>
              </a:rPr>
              <a:t>In the case of Small networks, maintenance is easy</a:t>
            </a:r>
          </a:p>
        </p:txBody>
      </p:sp>
      <p:sp>
        <p:nvSpPr>
          <p:cNvPr id="7" name="TextBox 6">
            <a:extLst>
              <a:ext uri="{FF2B5EF4-FFF2-40B4-BE49-F238E27FC236}">
                <a16:creationId xmlns:a16="http://schemas.microsoft.com/office/drawing/2014/main" id="{5AD724A9-1DB5-6A48-DEC8-A6F0618EDE3A}"/>
              </a:ext>
            </a:extLst>
          </p:cNvPr>
          <p:cNvSpPr txBox="1"/>
          <p:nvPr/>
        </p:nvSpPr>
        <p:spPr>
          <a:xfrm>
            <a:off x="439641" y="3331204"/>
            <a:ext cx="11312717" cy="3002745"/>
          </a:xfrm>
          <a:prstGeom prst="rect">
            <a:avLst/>
          </a:prstGeom>
          <a:noFill/>
        </p:spPr>
        <p:txBody>
          <a:bodyPr wrap="square">
            <a:spAutoFit/>
          </a:bodyPr>
          <a:lstStyle/>
          <a:p>
            <a:pPr algn="just" fontAlgn="base">
              <a:lnSpc>
                <a:spcPct val="150000"/>
              </a:lnSpc>
            </a:pPr>
            <a:r>
              <a:rPr lang="en-US" sz="1600" b="1" i="0" dirty="0">
                <a:effectLst/>
                <a:latin typeface="Times New Roman" panose="02020603050405020304" pitchFamily="18" charset="0"/>
                <a:cs typeface="Times New Roman" panose="02020603050405020304" pitchFamily="18" charset="0"/>
              </a:rPr>
              <a:t>Disadvantages of Subnetting</a:t>
            </a:r>
          </a:p>
          <a:p>
            <a:pPr algn="just" fontAlgn="base">
              <a:lnSpc>
                <a:spcPct val="150000"/>
              </a:lnSpc>
            </a:pPr>
            <a:r>
              <a:rPr lang="en-US" sz="1600" b="0" i="0" dirty="0">
                <a:effectLst/>
                <a:latin typeface="Times New Roman" panose="02020603050405020304" pitchFamily="18" charset="0"/>
                <a:cs typeface="Times New Roman" panose="02020603050405020304" pitchFamily="18" charset="0"/>
              </a:rPr>
              <a:t>The disadvantages of Subnetting are mentioned below:</a:t>
            </a:r>
          </a:p>
          <a:p>
            <a:pPr algn="just" fontAlgn="base">
              <a:lnSpc>
                <a:spcPct val="150000"/>
              </a:lnSpc>
              <a:buFont typeface="+mj-lt"/>
              <a:buAutoNum type="arabicPeriod"/>
            </a:pPr>
            <a:r>
              <a:rPr lang="en-US" sz="1600" b="0" i="0" dirty="0">
                <a:effectLst/>
                <a:latin typeface="Times New Roman" panose="02020603050405020304" pitchFamily="18" charset="0"/>
                <a:cs typeface="Times New Roman" panose="02020603050405020304" pitchFamily="18" charset="0"/>
              </a:rPr>
              <a:t>In the case of a single network, only three steps are required to reach a Process </a:t>
            </a:r>
            <a:r>
              <a:rPr lang="en-US" sz="1600" b="0" i="0" dirty="0" err="1">
                <a:effectLst/>
                <a:latin typeface="Times New Roman" panose="02020603050405020304" pitchFamily="18" charset="0"/>
                <a:cs typeface="Times New Roman" panose="02020603050405020304" pitchFamily="18" charset="0"/>
              </a:rPr>
              <a:t>i.e</a:t>
            </a:r>
            <a:r>
              <a:rPr lang="en-US" sz="1600" b="0" i="0" dirty="0">
                <a:effectLst/>
                <a:latin typeface="Times New Roman" panose="02020603050405020304" pitchFamily="18" charset="0"/>
                <a:cs typeface="Times New Roman" panose="02020603050405020304" pitchFamily="18" charset="0"/>
              </a:rPr>
              <a:t> Source Host to Destination Network, Destination Network to Destination Host, and then Destination Host to Process.</a:t>
            </a:r>
          </a:p>
          <a:p>
            <a:pPr algn="just" fontAlgn="base">
              <a:lnSpc>
                <a:spcPct val="150000"/>
              </a:lnSpc>
              <a:buFont typeface="+mj-lt"/>
              <a:buAutoNum type="arabicPeriod"/>
            </a:pPr>
            <a:r>
              <a:rPr lang="en-US" sz="1600" b="0" i="0" dirty="0">
                <a:effectLst/>
                <a:latin typeface="Times New Roman" panose="02020603050405020304" pitchFamily="18" charset="0"/>
                <a:cs typeface="Times New Roman" panose="02020603050405020304" pitchFamily="18" charset="0"/>
              </a:rPr>
              <a:t>In the case of a Single Network only two IP addresses are wasted to represent Network Id and Broadcast address but in the case of Subnetting two IP addresses are wasted for each Subnet.</a:t>
            </a:r>
          </a:p>
          <a:p>
            <a:pPr algn="just" fontAlgn="base">
              <a:lnSpc>
                <a:spcPct val="150000"/>
              </a:lnSpc>
              <a:buFont typeface="+mj-lt"/>
              <a:buAutoNum type="arabicPeriod"/>
            </a:pPr>
            <a:r>
              <a:rPr lang="en-US" sz="1600" b="0" i="0" dirty="0">
                <a:effectLst/>
                <a:latin typeface="Times New Roman" panose="02020603050405020304" pitchFamily="18" charset="0"/>
                <a:cs typeface="Times New Roman" panose="02020603050405020304" pitchFamily="18" charset="0"/>
              </a:rPr>
              <a:t>The cost of the overall Network also increases. Subnetting requires internal routers, Switches, Hubs, Bridges, etc. which are very costly</a:t>
            </a:r>
          </a:p>
        </p:txBody>
      </p:sp>
    </p:spTree>
    <p:extLst>
      <p:ext uri="{BB962C8B-B14F-4D97-AF65-F5344CB8AC3E}">
        <p14:creationId xmlns:p14="http://schemas.microsoft.com/office/powerpoint/2010/main" val="9686825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TotalTime>
  <Words>1233</Words>
  <Application>Microsoft Office PowerPoint</Application>
  <PresentationFormat>Widescreen</PresentationFormat>
  <Paragraphs>72</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Suresh Hulageri</dc:creator>
  <cp:lastModifiedBy>Suresh Hulageri</cp:lastModifiedBy>
  <cp:revision>1</cp:revision>
  <dcterms:created xsi:type="dcterms:W3CDTF">2023-11-29T16:22:56Z</dcterms:created>
  <dcterms:modified xsi:type="dcterms:W3CDTF">2023-11-29T16:48:40Z</dcterms:modified>
</cp:coreProperties>
</file>