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5" d="100"/>
          <a:sy n="105" d="100"/>
        </p:scale>
        <p:origin x="99" y="1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AF36A-FDA4-F7AC-BE69-EA92CA72DB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7FC2B8B2-AAB9-9658-F73E-5AB389BFD9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C23A29EB-9B46-A489-3D17-B9A24B3947F8}"/>
              </a:ext>
            </a:extLst>
          </p:cNvPr>
          <p:cNvSpPr>
            <a:spLocks noGrp="1"/>
          </p:cNvSpPr>
          <p:nvPr>
            <p:ph type="dt" sz="half" idx="10"/>
          </p:nvPr>
        </p:nvSpPr>
        <p:spPr/>
        <p:txBody>
          <a:bodyPr/>
          <a:lstStyle/>
          <a:p>
            <a:fld id="{E3666BB3-D674-4C1E-B7E2-EA4E7F745C7C}" type="datetimeFigureOut">
              <a:rPr lang="en-IN" smtClean="0"/>
              <a:t>27-11-2023</a:t>
            </a:fld>
            <a:endParaRPr lang="en-IN"/>
          </a:p>
        </p:txBody>
      </p:sp>
      <p:sp>
        <p:nvSpPr>
          <p:cNvPr id="5" name="Footer Placeholder 4">
            <a:extLst>
              <a:ext uri="{FF2B5EF4-FFF2-40B4-BE49-F238E27FC236}">
                <a16:creationId xmlns:a16="http://schemas.microsoft.com/office/drawing/2014/main" id="{A1B4D59C-CCBB-7DF4-87A7-365B20B6E76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B849BB3-CEA8-BCC8-D44C-70EE4A922B20}"/>
              </a:ext>
            </a:extLst>
          </p:cNvPr>
          <p:cNvSpPr>
            <a:spLocks noGrp="1"/>
          </p:cNvSpPr>
          <p:nvPr>
            <p:ph type="sldNum" sz="quarter" idx="12"/>
          </p:nvPr>
        </p:nvSpPr>
        <p:spPr/>
        <p:txBody>
          <a:bodyPr/>
          <a:lstStyle/>
          <a:p>
            <a:fld id="{2D2A310D-AB8F-4F33-B0BC-14FE8E50FB12}" type="slidenum">
              <a:rPr lang="en-IN" smtClean="0"/>
              <a:t>‹#›</a:t>
            </a:fld>
            <a:endParaRPr lang="en-IN"/>
          </a:p>
        </p:txBody>
      </p:sp>
    </p:spTree>
    <p:extLst>
      <p:ext uri="{BB962C8B-B14F-4D97-AF65-F5344CB8AC3E}">
        <p14:creationId xmlns:p14="http://schemas.microsoft.com/office/powerpoint/2010/main" val="4159111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867EF-4680-8552-F336-E4309D5CEAE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BFAEC05-A80F-9C8E-A7C7-B746F2455C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E49716B-B2EC-8BB1-C542-55B33C13456F}"/>
              </a:ext>
            </a:extLst>
          </p:cNvPr>
          <p:cNvSpPr>
            <a:spLocks noGrp="1"/>
          </p:cNvSpPr>
          <p:nvPr>
            <p:ph type="dt" sz="half" idx="10"/>
          </p:nvPr>
        </p:nvSpPr>
        <p:spPr/>
        <p:txBody>
          <a:bodyPr/>
          <a:lstStyle/>
          <a:p>
            <a:fld id="{E3666BB3-D674-4C1E-B7E2-EA4E7F745C7C}" type="datetimeFigureOut">
              <a:rPr lang="en-IN" smtClean="0"/>
              <a:t>27-11-2023</a:t>
            </a:fld>
            <a:endParaRPr lang="en-IN"/>
          </a:p>
        </p:txBody>
      </p:sp>
      <p:sp>
        <p:nvSpPr>
          <p:cNvPr id="5" name="Footer Placeholder 4">
            <a:extLst>
              <a:ext uri="{FF2B5EF4-FFF2-40B4-BE49-F238E27FC236}">
                <a16:creationId xmlns:a16="http://schemas.microsoft.com/office/drawing/2014/main" id="{0E1461C2-5136-CCC4-FEE6-CCD7A266DA4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7CA51F8-53BC-0218-F2C0-D11DCEE8E9E8}"/>
              </a:ext>
            </a:extLst>
          </p:cNvPr>
          <p:cNvSpPr>
            <a:spLocks noGrp="1"/>
          </p:cNvSpPr>
          <p:nvPr>
            <p:ph type="sldNum" sz="quarter" idx="12"/>
          </p:nvPr>
        </p:nvSpPr>
        <p:spPr/>
        <p:txBody>
          <a:bodyPr/>
          <a:lstStyle/>
          <a:p>
            <a:fld id="{2D2A310D-AB8F-4F33-B0BC-14FE8E50FB12}" type="slidenum">
              <a:rPr lang="en-IN" smtClean="0"/>
              <a:t>‹#›</a:t>
            </a:fld>
            <a:endParaRPr lang="en-IN"/>
          </a:p>
        </p:txBody>
      </p:sp>
    </p:spTree>
    <p:extLst>
      <p:ext uri="{BB962C8B-B14F-4D97-AF65-F5344CB8AC3E}">
        <p14:creationId xmlns:p14="http://schemas.microsoft.com/office/powerpoint/2010/main" val="1604295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DF0A6F-70A1-A50F-5B53-544BD33540F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9D88B29-38E6-81D0-897D-08AE8E2A056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0FD0FA1-8007-B00A-817F-AEA6B68A79AB}"/>
              </a:ext>
            </a:extLst>
          </p:cNvPr>
          <p:cNvSpPr>
            <a:spLocks noGrp="1"/>
          </p:cNvSpPr>
          <p:nvPr>
            <p:ph type="dt" sz="half" idx="10"/>
          </p:nvPr>
        </p:nvSpPr>
        <p:spPr/>
        <p:txBody>
          <a:bodyPr/>
          <a:lstStyle/>
          <a:p>
            <a:fld id="{E3666BB3-D674-4C1E-B7E2-EA4E7F745C7C}" type="datetimeFigureOut">
              <a:rPr lang="en-IN" smtClean="0"/>
              <a:t>27-11-2023</a:t>
            </a:fld>
            <a:endParaRPr lang="en-IN"/>
          </a:p>
        </p:txBody>
      </p:sp>
      <p:sp>
        <p:nvSpPr>
          <p:cNvPr id="5" name="Footer Placeholder 4">
            <a:extLst>
              <a:ext uri="{FF2B5EF4-FFF2-40B4-BE49-F238E27FC236}">
                <a16:creationId xmlns:a16="http://schemas.microsoft.com/office/drawing/2014/main" id="{0C321729-68CC-3BB5-9610-E05B5F1F39F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6D85749-EB91-A1F8-097A-B64106F3F658}"/>
              </a:ext>
            </a:extLst>
          </p:cNvPr>
          <p:cNvSpPr>
            <a:spLocks noGrp="1"/>
          </p:cNvSpPr>
          <p:nvPr>
            <p:ph type="sldNum" sz="quarter" idx="12"/>
          </p:nvPr>
        </p:nvSpPr>
        <p:spPr/>
        <p:txBody>
          <a:bodyPr/>
          <a:lstStyle/>
          <a:p>
            <a:fld id="{2D2A310D-AB8F-4F33-B0BC-14FE8E50FB12}" type="slidenum">
              <a:rPr lang="en-IN" smtClean="0"/>
              <a:t>‹#›</a:t>
            </a:fld>
            <a:endParaRPr lang="en-IN"/>
          </a:p>
        </p:txBody>
      </p:sp>
    </p:spTree>
    <p:extLst>
      <p:ext uri="{BB962C8B-B14F-4D97-AF65-F5344CB8AC3E}">
        <p14:creationId xmlns:p14="http://schemas.microsoft.com/office/powerpoint/2010/main" val="897830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02AD3-8C7D-26A5-2EBB-C3CB7B890F4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379238B-CA5C-A4FD-9BF9-EDC4724AFE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3F6EB9F-3340-3D18-45B6-21FDD4AF9227}"/>
              </a:ext>
            </a:extLst>
          </p:cNvPr>
          <p:cNvSpPr>
            <a:spLocks noGrp="1"/>
          </p:cNvSpPr>
          <p:nvPr>
            <p:ph type="dt" sz="half" idx="10"/>
          </p:nvPr>
        </p:nvSpPr>
        <p:spPr/>
        <p:txBody>
          <a:bodyPr/>
          <a:lstStyle/>
          <a:p>
            <a:fld id="{E3666BB3-D674-4C1E-B7E2-EA4E7F745C7C}" type="datetimeFigureOut">
              <a:rPr lang="en-IN" smtClean="0"/>
              <a:t>27-11-2023</a:t>
            </a:fld>
            <a:endParaRPr lang="en-IN"/>
          </a:p>
        </p:txBody>
      </p:sp>
      <p:sp>
        <p:nvSpPr>
          <p:cNvPr id="5" name="Footer Placeholder 4">
            <a:extLst>
              <a:ext uri="{FF2B5EF4-FFF2-40B4-BE49-F238E27FC236}">
                <a16:creationId xmlns:a16="http://schemas.microsoft.com/office/drawing/2014/main" id="{3543C9C6-87A6-1FF9-7800-6CA31F4813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7F84FF9-8781-DBC8-FBC1-28CE218B1FC3}"/>
              </a:ext>
            </a:extLst>
          </p:cNvPr>
          <p:cNvSpPr>
            <a:spLocks noGrp="1"/>
          </p:cNvSpPr>
          <p:nvPr>
            <p:ph type="sldNum" sz="quarter" idx="12"/>
          </p:nvPr>
        </p:nvSpPr>
        <p:spPr/>
        <p:txBody>
          <a:bodyPr/>
          <a:lstStyle/>
          <a:p>
            <a:fld id="{2D2A310D-AB8F-4F33-B0BC-14FE8E50FB12}" type="slidenum">
              <a:rPr lang="en-IN" smtClean="0"/>
              <a:t>‹#›</a:t>
            </a:fld>
            <a:endParaRPr lang="en-IN"/>
          </a:p>
        </p:txBody>
      </p:sp>
    </p:spTree>
    <p:extLst>
      <p:ext uri="{BB962C8B-B14F-4D97-AF65-F5344CB8AC3E}">
        <p14:creationId xmlns:p14="http://schemas.microsoft.com/office/powerpoint/2010/main" val="282190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CD348-1D19-3F34-BC06-93C48B3539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B825AF9-DAAC-4AFE-ED20-5B1F0AD399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E61196-9418-6799-80C5-6080A97AA88D}"/>
              </a:ext>
            </a:extLst>
          </p:cNvPr>
          <p:cNvSpPr>
            <a:spLocks noGrp="1"/>
          </p:cNvSpPr>
          <p:nvPr>
            <p:ph type="dt" sz="half" idx="10"/>
          </p:nvPr>
        </p:nvSpPr>
        <p:spPr/>
        <p:txBody>
          <a:bodyPr/>
          <a:lstStyle/>
          <a:p>
            <a:fld id="{E3666BB3-D674-4C1E-B7E2-EA4E7F745C7C}" type="datetimeFigureOut">
              <a:rPr lang="en-IN" smtClean="0"/>
              <a:t>27-11-2023</a:t>
            </a:fld>
            <a:endParaRPr lang="en-IN"/>
          </a:p>
        </p:txBody>
      </p:sp>
      <p:sp>
        <p:nvSpPr>
          <p:cNvPr id="5" name="Footer Placeholder 4">
            <a:extLst>
              <a:ext uri="{FF2B5EF4-FFF2-40B4-BE49-F238E27FC236}">
                <a16:creationId xmlns:a16="http://schemas.microsoft.com/office/drawing/2014/main" id="{60F67675-C6D7-AAAF-783E-7CA1A8D717D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0BD3506-B1D1-ADA5-C921-F82039F49D83}"/>
              </a:ext>
            </a:extLst>
          </p:cNvPr>
          <p:cNvSpPr>
            <a:spLocks noGrp="1"/>
          </p:cNvSpPr>
          <p:nvPr>
            <p:ph type="sldNum" sz="quarter" idx="12"/>
          </p:nvPr>
        </p:nvSpPr>
        <p:spPr/>
        <p:txBody>
          <a:bodyPr/>
          <a:lstStyle/>
          <a:p>
            <a:fld id="{2D2A310D-AB8F-4F33-B0BC-14FE8E50FB12}" type="slidenum">
              <a:rPr lang="en-IN" smtClean="0"/>
              <a:t>‹#›</a:t>
            </a:fld>
            <a:endParaRPr lang="en-IN"/>
          </a:p>
        </p:txBody>
      </p:sp>
    </p:spTree>
    <p:extLst>
      <p:ext uri="{BB962C8B-B14F-4D97-AF65-F5344CB8AC3E}">
        <p14:creationId xmlns:p14="http://schemas.microsoft.com/office/powerpoint/2010/main" val="264107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66A4-396A-4410-9640-A4287360F8E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ADEB24E-B89F-5838-8274-D999AFF04D3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78503FF0-A009-ECFA-2E33-409346535DB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7610CFC3-8C20-5303-2168-819906BAF006}"/>
              </a:ext>
            </a:extLst>
          </p:cNvPr>
          <p:cNvSpPr>
            <a:spLocks noGrp="1"/>
          </p:cNvSpPr>
          <p:nvPr>
            <p:ph type="dt" sz="half" idx="10"/>
          </p:nvPr>
        </p:nvSpPr>
        <p:spPr/>
        <p:txBody>
          <a:bodyPr/>
          <a:lstStyle/>
          <a:p>
            <a:fld id="{E3666BB3-D674-4C1E-B7E2-EA4E7F745C7C}" type="datetimeFigureOut">
              <a:rPr lang="en-IN" smtClean="0"/>
              <a:t>27-11-2023</a:t>
            </a:fld>
            <a:endParaRPr lang="en-IN"/>
          </a:p>
        </p:txBody>
      </p:sp>
      <p:sp>
        <p:nvSpPr>
          <p:cNvPr id="6" name="Footer Placeholder 5">
            <a:extLst>
              <a:ext uri="{FF2B5EF4-FFF2-40B4-BE49-F238E27FC236}">
                <a16:creationId xmlns:a16="http://schemas.microsoft.com/office/drawing/2014/main" id="{F50656AB-2906-CA2A-AF98-6FFB170EB2D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99F492C-BCA5-506F-4E10-F585F541632E}"/>
              </a:ext>
            </a:extLst>
          </p:cNvPr>
          <p:cNvSpPr>
            <a:spLocks noGrp="1"/>
          </p:cNvSpPr>
          <p:nvPr>
            <p:ph type="sldNum" sz="quarter" idx="12"/>
          </p:nvPr>
        </p:nvSpPr>
        <p:spPr/>
        <p:txBody>
          <a:bodyPr/>
          <a:lstStyle/>
          <a:p>
            <a:fld id="{2D2A310D-AB8F-4F33-B0BC-14FE8E50FB12}" type="slidenum">
              <a:rPr lang="en-IN" smtClean="0"/>
              <a:t>‹#›</a:t>
            </a:fld>
            <a:endParaRPr lang="en-IN"/>
          </a:p>
        </p:txBody>
      </p:sp>
    </p:spTree>
    <p:extLst>
      <p:ext uri="{BB962C8B-B14F-4D97-AF65-F5344CB8AC3E}">
        <p14:creationId xmlns:p14="http://schemas.microsoft.com/office/powerpoint/2010/main" val="782289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2BBC3-87DB-3A28-5230-9AF9746D7876}"/>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6BA86FD-0B63-2162-871D-B28059A222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0F2666-2CE1-5D77-B953-360AB39710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882E83F3-A859-D3C7-AEF5-5D12C2C779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584F4CD-77D4-D74E-7D9E-26E5F4991EA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3ED90231-98D4-C1C7-1E4C-7066C350A220}"/>
              </a:ext>
            </a:extLst>
          </p:cNvPr>
          <p:cNvSpPr>
            <a:spLocks noGrp="1"/>
          </p:cNvSpPr>
          <p:nvPr>
            <p:ph type="dt" sz="half" idx="10"/>
          </p:nvPr>
        </p:nvSpPr>
        <p:spPr/>
        <p:txBody>
          <a:bodyPr/>
          <a:lstStyle/>
          <a:p>
            <a:fld id="{E3666BB3-D674-4C1E-B7E2-EA4E7F745C7C}" type="datetimeFigureOut">
              <a:rPr lang="en-IN" smtClean="0"/>
              <a:t>27-11-2023</a:t>
            </a:fld>
            <a:endParaRPr lang="en-IN"/>
          </a:p>
        </p:txBody>
      </p:sp>
      <p:sp>
        <p:nvSpPr>
          <p:cNvPr id="8" name="Footer Placeholder 7">
            <a:extLst>
              <a:ext uri="{FF2B5EF4-FFF2-40B4-BE49-F238E27FC236}">
                <a16:creationId xmlns:a16="http://schemas.microsoft.com/office/drawing/2014/main" id="{57F0DB45-CE5D-7BEC-D9EE-1D544F7D49B5}"/>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76C9F9CA-D5A8-9B01-6FFE-78D1C0059432}"/>
              </a:ext>
            </a:extLst>
          </p:cNvPr>
          <p:cNvSpPr>
            <a:spLocks noGrp="1"/>
          </p:cNvSpPr>
          <p:nvPr>
            <p:ph type="sldNum" sz="quarter" idx="12"/>
          </p:nvPr>
        </p:nvSpPr>
        <p:spPr/>
        <p:txBody>
          <a:bodyPr/>
          <a:lstStyle/>
          <a:p>
            <a:fld id="{2D2A310D-AB8F-4F33-B0BC-14FE8E50FB12}" type="slidenum">
              <a:rPr lang="en-IN" smtClean="0"/>
              <a:t>‹#›</a:t>
            </a:fld>
            <a:endParaRPr lang="en-IN"/>
          </a:p>
        </p:txBody>
      </p:sp>
    </p:spTree>
    <p:extLst>
      <p:ext uri="{BB962C8B-B14F-4D97-AF65-F5344CB8AC3E}">
        <p14:creationId xmlns:p14="http://schemas.microsoft.com/office/powerpoint/2010/main" val="2093973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2957-11D0-3BD8-A418-1A3120012AF2}"/>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68BA1CC3-9FF8-2B50-B418-2600B2A94480}"/>
              </a:ext>
            </a:extLst>
          </p:cNvPr>
          <p:cNvSpPr>
            <a:spLocks noGrp="1"/>
          </p:cNvSpPr>
          <p:nvPr>
            <p:ph type="dt" sz="half" idx="10"/>
          </p:nvPr>
        </p:nvSpPr>
        <p:spPr/>
        <p:txBody>
          <a:bodyPr/>
          <a:lstStyle/>
          <a:p>
            <a:fld id="{E3666BB3-D674-4C1E-B7E2-EA4E7F745C7C}" type="datetimeFigureOut">
              <a:rPr lang="en-IN" smtClean="0"/>
              <a:t>27-11-2023</a:t>
            </a:fld>
            <a:endParaRPr lang="en-IN"/>
          </a:p>
        </p:txBody>
      </p:sp>
      <p:sp>
        <p:nvSpPr>
          <p:cNvPr id="4" name="Footer Placeholder 3">
            <a:extLst>
              <a:ext uri="{FF2B5EF4-FFF2-40B4-BE49-F238E27FC236}">
                <a16:creationId xmlns:a16="http://schemas.microsoft.com/office/drawing/2014/main" id="{85ED439F-7AF4-518B-0764-044535A437F8}"/>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159344B3-A17A-A581-515F-7C55988EA59A}"/>
              </a:ext>
            </a:extLst>
          </p:cNvPr>
          <p:cNvSpPr>
            <a:spLocks noGrp="1"/>
          </p:cNvSpPr>
          <p:nvPr>
            <p:ph type="sldNum" sz="quarter" idx="12"/>
          </p:nvPr>
        </p:nvSpPr>
        <p:spPr/>
        <p:txBody>
          <a:bodyPr/>
          <a:lstStyle/>
          <a:p>
            <a:fld id="{2D2A310D-AB8F-4F33-B0BC-14FE8E50FB12}" type="slidenum">
              <a:rPr lang="en-IN" smtClean="0"/>
              <a:t>‹#›</a:t>
            </a:fld>
            <a:endParaRPr lang="en-IN"/>
          </a:p>
        </p:txBody>
      </p:sp>
    </p:spTree>
    <p:extLst>
      <p:ext uri="{BB962C8B-B14F-4D97-AF65-F5344CB8AC3E}">
        <p14:creationId xmlns:p14="http://schemas.microsoft.com/office/powerpoint/2010/main" val="1381955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D9DBAE-E40F-EBC6-BDC4-225A8D63BD81}"/>
              </a:ext>
            </a:extLst>
          </p:cNvPr>
          <p:cNvSpPr>
            <a:spLocks noGrp="1"/>
          </p:cNvSpPr>
          <p:nvPr>
            <p:ph type="dt" sz="half" idx="10"/>
          </p:nvPr>
        </p:nvSpPr>
        <p:spPr/>
        <p:txBody>
          <a:bodyPr/>
          <a:lstStyle/>
          <a:p>
            <a:fld id="{E3666BB3-D674-4C1E-B7E2-EA4E7F745C7C}" type="datetimeFigureOut">
              <a:rPr lang="en-IN" smtClean="0"/>
              <a:t>27-11-2023</a:t>
            </a:fld>
            <a:endParaRPr lang="en-IN"/>
          </a:p>
        </p:txBody>
      </p:sp>
      <p:sp>
        <p:nvSpPr>
          <p:cNvPr id="3" name="Footer Placeholder 2">
            <a:extLst>
              <a:ext uri="{FF2B5EF4-FFF2-40B4-BE49-F238E27FC236}">
                <a16:creationId xmlns:a16="http://schemas.microsoft.com/office/drawing/2014/main" id="{AD16DD7A-429F-30A4-56FE-81AD5FBB95FA}"/>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064554EB-C3C1-471C-B9DF-5B6168C73D71}"/>
              </a:ext>
            </a:extLst>
          </p:cNvPr>
          <p:cNvSpPr>
            <a:spLocks noGrp="1"/>
          </p:cNvSpPr>
          <p:nvPr>
            <p:ph type="sldNum" sz="quarter" idx="12"/>
          </p:nvPr>
        </p:nvSpPr>
        <p:spPr/>
        <p:txBody>
          <a:bodyPr/>
          <a:lstStyle/>
          <a:p>
            <a:fld id="{2D2A310D-AB8F-4F33-B0BC-14FE8E50FB12}" type="slidenum">
              <a:rPr lang="en-IN" smtClean="0"/>
              <a:t>‹#›</a:t>
            </a:fld>
            <a:endParaRPr lang="en-IN"/>
          </a:p>
        </p:txBody>
      </p:sp>
    </p:spTree>
    <p:extLst>
      <p:ext uri="{BB962C8B-B14F-4D97-AF65-F5344CB8AC3E}">
        <p14:creationId xmlns:p14="http://schemas.microsoft.com/office/powerpoint/2010/main" val="2873555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97ADA-63A9-6A58-737B-0E97E96C4B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51B2F3D7-01A3-D3C5-00E4-563AA7B7C0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23D696E-13B6-BAEE-AB00-2B7543920D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08437D-91AD-3FC3-6601-13332BDE728F}"/>
              </a:ext>
            </a:extLst>
          </p:cNvPr>
          <p:cNvSpPr>
            <a:spLocks noGrp="1"/>
          </p:cNvSpPr>
          <p:nvPr>
            <p:ph type="dt" sz="half" idx="10"/>
          </p:nvPr>
        </p:nvSpPr>
        <p:spPr/>
        <p:txBody>
          <a:bodyPr/>
          <a:lstStyle/>
          <a:p>
            <a:fld id="{E3666BB3-D674-4C1E-B7E2-EA4E7F745C7C}" type="datetimeFigureOut">
              <a:rPr lang="en-IN" smtClean="0"/>
              <a:t>27-11-2023</a:t>
            </a:fld>
            <a:endParaRPr lang="en-IN"/>
          </a:p>
        </p:txBody>
      </p:sp>
      <p:sp>
        <p:nvSpPr>
          <p:cNvPr id="6" name="Footer Placeholder 5">
            <a:extLst>
              <a:ext uri="{FF2B5EF4-FFF2-40B4-BE49-F238E27FC236}">
                <a16:creationId xmlns:a16="http://schemas.microsoft.com/office/drawing/2014/main" id="{403C3BBA-CB29-5454-686D-6E3932B3D6E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B8A0FD5-FA8A-6091-4F22-28C5F75F43A3}"/>
              </a:ext>
            </a:extLst>
          </p:cNvPr>
          <p:cNvSpPr>
            <a:spLocks noGrp="1"/>
          </p:cNvSpPr>
          <p:nvPr>
            <p:ph type="sldNum" sz="quarter" idx="12"/>
          </p:nvPr>
        </p:nvSpPr>
        <p:spPr/>
        <p:txBody>
          <a:bodyPr/>
          <a:lstStyle/>
          <a:p>
            <a:fld id="{2D2A310D-AB8F-4F33-B0BC-14FE8E50FB12}" type="slidenum">
              <a:rPr lang="en-IN" smtClean="0"/>
              <a:t>‹#›</a:t>
            </a:fld>
            <a:endParaRPr lang="en-IN"/>
          </a:p>
        </p:txBody>
      </p:sp>
    </p:spTree>
    <p:extLst>
      <p:ext uri="{BB962C8B-B14F-4D97-AF65-F5344CB8AC3E}">
        <p14:creationId xmlns:p14="http://schemas.microsoft.com/office/powerpoint/2010/main" val="3912776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E4D8F-645C-D85C-521A-5DBF4DD20C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CBD47CDF-1B54-D842-B4F2-B78F2C4CD3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5253E90C-CD58-97E0-F8EA-931B75E214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5B8C30-59FD-169E-397A-7FB0BD38FA71}"/>
              </a:ext>
            </a:extLst>
          </p:cNvPr>
          <p:cNvSpPr>
            <a:spLocks noGrp="1"/>
          </p:cNvSpPr>
          <p:nvPr>
            <p:ph type="dt" sz="half" idx="10"/>
          </p:nvPr>
        </p:nvSpPr>
        <p:spPr/>
        <p:txBody>
          <a:bodyPr/>
          <a:lstStyle/>
          <a:p>
            <a:fld id="{E3666BB3-D674-4C1E-B7E2-EA4E7F745C7C}" type="datetimeFigureOut">
              <a:rPr lang="en-IN" smtClean="0"/>
              <a:t>27-11-2023</a:t>
            </a:fld>
            <a:endParaRPr lang="en-IN"/>
          </a:p>
        </p:txBody>
      </p:sp>
      <p:sp>
        <p:nvSpPr>
          <p:cNvPr id="6" name="Footer Placeholder 5">
            <a:extLst>
              <a:ext uri="{FF2B5EF4-FFF2-40B4-BE49-F238E27FC236}">
                <a16:creationId xmlns:a16="http://schemas.microsoft.com/office/drawing/2014/main" id="{08595180-6F26-5CF8-7F96-384C1617487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1C5252D-8AAC-62EF-7FE6-0C275971B484}"/>
              </a:ext>
            </a:extLst>
          </p:cNvPr>
          <p:cNvSpPr>
            <a:spLocks noGrp="1"/>
          </p:cNvSpPr>
          <p:nvPr>
            <p:ph type="sldNum" sz="quarter" idx="12"/>
          </p:nvPr>
        </p:nvSpPr>
        <p:spPr/>
        <p:txBody>
          <a:bodyPr/>
          <a:lstStyle/>
          <a:p>
            <a:fld id="{2D2A310D-AB8F-4F33-B0BC-14FE8E50FB12}" type="slidenum">
              <a:rPr lang="en-IN" smtClean="0"/>
              <a:t>‹#›</a:t>
            </a:fld>
            <a:endParaRPr lang="en-IN"/>
          </a:p>
        </p:txBody>
      </p:sp>
    </p:spTree>
    <p:extLst>
      <p:ext uri="{BB962C8B-B14F-4D97-AF65-F5344CB8AC3E}">
        <p14:creationId xmlns:p14="http://schemas.microsoft.com/office/powerpoint/2010/main" val="1901103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B6FFC3-9AD9-9C6A-9629-F6C7F1462B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C888DC8-9D18-8EEB-6091-0278440CA1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AC7A62D-E9A7-EB98-16C5-F3B43D7F09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666BB3-D674-4C1E-B7E2-EA4E7F745C7C}" type="datetimeFigureOut">
              <a:rPr lang="en-IN" smtClean="0"/>
              <a:t>27-11-2023</a:t>
            </a:fld>
            <a:endParaRPr lang="en-IN"/>
          </a:p>
        </p:txBody>
      </p:sp>
      <p:sp>
        <p:nvSpPr>
          <p:cNvPr id="5" name="Footer Placeholder 4">
            <a:extLst>
              <a:ext uri="{FF2B5EF4-FFF2-40B4-BE49-F238E27FC236}">
                <a16:creationId xmlns:a16="http://schemas.microsoft.com/office/drawing/2014/main" id="{53E261A0-A03C-55FE-3596-59149D96A7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1BE7B069-532F-F154-5F0D-89EF46E318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2A310D-AB8F-4F33-B0BC-14FE8E50FB12}" type="slidenum">
              <a:rPr lang="en-IN" smtClean="0"/>
              <a:t>‹#›</a:t>
            </a:fld>
            <a:endParaRPr lang="en-IN"/>
          </a:p>
        </p:txBody>
      </p:sp>
    </p:spTree>
    <p:extLst>
      <p:ext uri="{BB962C8B-B14F-4D97-AF65-F5344CB8AC3E}">
        <p14:creationId xmlns:p14="http://schemas.microsoft.com/office/powerpoint/2010/main" val="1900780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s://www.networkacademy.io/cisco-ccna-200-301-complete-certification-learning-path/1/ethernet-fundamentals-ccna-students/vlan-concep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B0FAE18-94BB-CF79-0C6E-24CA1FCC67C1}"/>
              </a:ext>
            </a:extLst>
          </p:cNvPr>
          <p:cNvSpPr txBox="1"/>
          <p:nvPr/>
        </p:nvSpPr>
        <p:spPr>
          <a:xfrm>
            <a:off x="4725063" y="181094"/>
            <a:ext cx="2669650" cy="369332"/>
          </a:xfrm>
          <a:prstGeom prst="rect">
            <a:avLst/>
          </a:prstGeom>
          <a:noFill/>
        </p:spPr>
        <p:txBody>
          <a:bodyPr wrap="square">
            <a:spAutoFit/>
          </a:bodyPr>
          <a:lstStyle/>
          <a:p>
            <a:pPr algn="l"/>
            <a:r>
              <a:rPr lang="en-IN" b="1" i="0" dirty="0">
                <a:solidFill>
                  <a:srgbClr val="3B3B3B"/>
                </a:solidFill>
                <a:effectLst/>
                <a:latin typeface="Open Sans" panose="020B0606030504020204" pitchFamily="34" charset="0"/>
              </a:rPr>
              <a:t>Broadcast Domains</a:t>
            </a:r>
          </a:p>
        </p:txBody>
      </p:sp>
      <p:sp>
        <p:nvSpPr>
          <p:cNvPr id="12" name="TextBox 11">
            <a:extLst>
              <a:ext uri="{FF2B5EF4-FFF2-40B4-BE49-F238E27FC236}">
                <a16:creationId xmlns:a16="http://schemas.microsoft.com/office/drawing/2014/main" id="{96505DA0-540D-B7EF-41EA-981874B76E36}"/>
              </a:ext>
            </a:extLst>
          </p:cNvPr>
          <p:cNvSpPr txBox="1"/>
          <p:nvPr/>
        </p:nvSpPr>
        <p:spPr>
          <a:xfrm>
            <a:off x="367748" y="880809"/>
            <a:ext cx="3584050" cy="369332"/>
          </a:xfrm>
          <a:prstGeom prst="rect">
            <a:avLst/>
          </a:prstGeom>
          <a:noFill/>
        </p:spPr>
        <p:txBody>
          <a:bodyPr wrap="square">
            <a:spAutoFit/>
          </a:bodyPr>
          <a:lstStyle/>
          <a:p>
            <a:pPr algn="l"/>
            <a:r>
              <a:rPr lang="en-US" b="1" i="0" dirty="0">
                <a:solidFill>
                  <a:srgbClr val="3B3B3B"/>
                </a:solidFill>
                <a:effectLst/>
                <a:latin typeface="Open Sans" panose="020B0606030504020204" pitchFamily="34" charset="0"/>
              </a:rPr>
              <a:t>What is a broadcast domain?</a:t>
            </a:r>
          </a:p>
        </p:txBody>
      </p:sp>
      <p:sp>
        <p:nvSpPr>
          <p:cNvPr id="14" name="TextBox 13">
            <a:extLst>
              <a:ext uri="{FF2B5EF4-FFF2-40B4-BE49-F238E27FC236}">
                <a16:creationId xmlns:a16="http://schemas.microsoft.com/office/drawing/2014/main" id="{A5B8562E-DE72-65C5-0BBF-6A19F5095C65}"/>
              </a:ext>
            </a:extLst>
          </p:cNvPr>
          <p:cNvSpPr txBox="1"/>
          <p:nvPr/>
        </p:nvSpPr>
        <p:spPr>
          <a:xfrm>
            <a:off x="502921" y="1397675"/>
            <a:ext cx="11185496" cy="1156086"/>
          </a:xfrm>
          <a:prstGeom prst="rect">
            <a:avLst/>
          </a:prstGeom>
          <a:noFill/>
        </p:spPr>
        <p:txBody>
          <a:bodyPr wrap="square">
            <a:spAutoFit/>
          </a:bodyPr>
          <a:lstStyle/>
          <a:p>
            <a:pPr>
              <a:lnSpc>
                <a:spcPct val="150000"/>
              </a:lnSpc>
            </a:pPr>
            <a:r>
              <a:rPr lang="en-US" sz="1600" b="0" i="0" dirty="0">
                <a:solidFill>
                  <a:srgbClr val="3B3B3B"/>
                </a:solidFill>
                <a:effectLst/>
                <a:latin typeface="Times New Roman" panose="02020603050405020304" pitchFamily="18" charset="0"/>
                <a:cs typeface="Times New Roman" panose="02020603050405020304" pitchFamily="18" charset="0"/>
              </a:rPr>
              <a:t>In Ethernet LANs, </a:t>
            </a:r>
            <a:r>
              <a:rPr lang="en-US" sz="1600" b="1" i="0" dirty="0">
                <a:solidFill>
                  <a:srgbClr val="3B3B3B"/>
                </a:solidFill>
                <a:effectLst/>
                <a:latin typeface="Times New Roman" panose="02020603050405020304" pitchFamily="18" charset="0"/>
                <a:cs typeface="Times New Roman" panose="02020603050405020304" pitchFamily="18" charset="0"/>
              </a:rPr>
              <a:t>a broadcast is one-to-all</a:t>
            </a:r>
            <a:r>
              <a:rPr lang="en-US" sz="1600" b="0" i="0" dirty="0">
                <a:solidFill>
                  <a:srgbClr val="3B3B3B"/>
                </a:solidFill>
                <a:effectLst/>
                <a:latin typeface="Times New Roman" panose="02020603050405020304" pitchFamily="18" charset="0"/>
                <a:cs typeface="Times New Roman" panose="02020603050405020304" pitchFamily="18" charset="0"/>
              </a:rPr>
              <a:t> communication, which means that if a node sends a broadcast frame, </a:t>
            </a:r>
            <a:r>
              <a:rPr lang="en-US" sz="1600" b="1" i="0" dirty="0">
                <a:solidFill>
                  <a:srgbClr val="3B3B3B"/>
                </a:solidFill>
                <a:effectLst/>
                <a:latin typeface="Times New Roman" panose="02020603050405020304" pitchFamily="18" charset="0"/>
                <a:cs typeface="Times New Roman" panose="02020603050405020304" pitchFamily="18" charset="0"/>
              </a:rPr>
              <a:t>everybody receives a copy of it</a:t>
            </a:r>
            <a:r>
              <a:rPr lang="en-US" sz="1600" b="0" i="0" dirty="0">
                <a:solidFill>
                  <a:srgbClr val="3B3B3B"/>
                </a:solidFill>
                <a:effectLst/>
                <a:latin typeface="Times New Roman" panose="02020603050405020304" pitchFamily="18" charset="0"/>
                <a:cs typeface="Times New Roman" panose="02020603050405020304" pitchFamily="18" charset="0"/>
              </a:rPr>
              <a:t>. At the Ethernet layer, broadcast frames have a destination MAC address of FF-FF-FF-FF-FF-FF. When a switch receives a frame with this MAC, it sends a copy of the frame out all its interfaces, except the one it received the broadcast on</a:t>
            </a:r>
            <a:endParaRPr lang="en-IN" sz="1600" dirty="0">
              <a:latin typeface="Times New Roman" panose="02020603050405020304" pitchFamily="18" charset="0"/>
              <a:cs typeface="Times New Roman" panose="02020603050405020304" pitchFamily="18" charset="0"/>
            </a:endParaRPr>
          </a:p>
        </p:txBody>
      </p:sp>
      <p:pic>
        <p:nvPicPr>
          <p:cNvPr id="1030" name="Picture 6" descr="Example of one broadcast domain">
            <a:extLst>
              <a:ext uri="{FF2B5EF4-FFF2-40B4-BE49-F238E27FC236}">
                <a16:creationId xmlns:a16="http://schemas.microsoft.com/office/drawing/2014/main" id="{E8CDE039-EFE6-8B72-E917-859BE7F908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1595" y="2875038"/>
            <a:ext cx="4576217" cy="3478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115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E6C8912-B2C7-3E32-24C0-C80C8AF6DA91}"/>
              </a:ext>
            </a:extLst>
          </p:cNvPr>
          <p:cNvSpPr txBox="1"/>
          <p:nvPr/>
        </p:nvSpPr>
        <p:spPr>
          <a:xfrm>
            <a:off x="526773" y="339950"/>
            <a:ext cx="11010569" cy="1669496"/>
          </a:xfrm>
          <a:prstGeom prst="rect">
            <a:avLst/>
          </a:prstGeom>
          <a:noFill/>
        </p:spPr>
        <p:txBody>
          <a:bodyPr wrap="square">
            <a:spAutoFit/>
          </a:bodyPr>
          <a:lstStyle/>
          <a:p>
            <a:pPr>
              <a:lnSpc>
                <a:spcPct val="150000"/>
              </a:lnSpc>
            </a:pPr>
            <a:r>
              <a:rPr lang="en-US" sz="1400" b="1" i="0" dirty="0">
                <a:solidFill>
                  <a:srgbClr val="3B3B3B"/>
                </a:solidFill>
                <a:effectLst/>
                <a:latin typeface="Times New Roman" panose="02020603050405020304" pitchFamily="18" charset="0"/>
                <a:cs typeface="Times New Roman" panose="02020603050405020304" pitchFamily="18" charset="0"/>
              </a:rPr>
              <a:t>A broadcast domain </a:t>
            </a:r>
            <a:r>
              <a:rPr lang="en-US" sz="1400" b="0" i="0" dirty="0">
                <a:solidFill>
                  <a:srgbClr val="3B3B3B"/>
                </a:solidFill>
                <a:effectLst/>
                <a:latin typeface="Times New Roman" panose="02020603050405020304" pitchFamily="18" charset="0"/>
                <a:cs typeface="Times New Roman" panose="02020603050405020304" pitchFamily="18" charset="0"/>
              </a:rPr>
              <a:t>is a segment of the network where all devices receive a copy of every broadcast frame sent. To better understand the concept let's look at the example in Figure 1. PC1 sends a broadcast frame with a destination MAC address ff-ff-ff-ff-ff-ff. When the switch receives the frame, it looks in the Ethernet header of the frame and understands, based on the destination MAC, that this is a broadcast frame. The switch then floods the frame out all its ports, except the one it received the frame on (the port towards PC1). </a:t>
            </a:r>
            <a:r>
              <a:rPr lang="en-US" sz="1400" dirty="0">
                <a:latin typeface="Times New Roman" panose="02020603050405020304" pitchFamily="18" charset="0"/>
                <a:cs typeface="Times New Roman" panose="02020603050405020304" pitchFamily="18" charset="0"/>
              </a:rPr>
              <a:t>In the end, the broadcast frame reached all devices in the LAN - PC1 originated the frame, and PC2,3 and 4 get a copy of it through the switch.</a:t>
            </a:r>
            <a:r>
              <a:rPr lang="en-US" sz="1400" b="0" i="0" dirty="0">
                <a:solidFill>
                  <a:srgbClr val="3B3B3B"/>
                </a:solidFill>
                <a:effectLst/>
                <a:latin typeface="Times New Roman" panose="02020603050405020304" pitchFamily="18" charset="0"/>
                <a:cs typeface="Times New Roman" panose="02020603050405020304" pitchFamily="18" charset="0"/>
              </a:rPr>
              <a:t> Therefore</a:t>
            </a:r>
            <a:r>
              <a:rPr lang="en-US" sz="1400" b="1" i="0" dirty="0">
                <a:solidFill>
                  <a:srgbClr val="3B3B3B"/>
                </a:solidFill>
                <a:effectLst/>
                <a:latin typeface="Times New Roman" panose="02020603050405020304" pitchFamily="18" charset="0"/>
                <a:cs typeface="Times New Roman" panose="02020603050405020304" pitchFamily="18" charset="0"/>
              </a:rPr>
              <a:t> </a:t>
            </a:r>
            <a:r>
              <a:rPr lang="en-US" sz="1400" b="0" i="0" dirty="0">
                <a:solidFill>
                  <a:srgbClr val="3B3B3B"/>
                </a:solidFill>
                <a:effectLst/>
                <a:latin typeface="Times New Roman" panose="02020603050405020304" pitchFamily="18" charset="0"/>
                <a:cs typeface="Times New Roman" panose="02020603050405020304" pitchFamily="18" charset="0"/>
              </a:rPr>
              <a:t>PC1,2,3 and 4 are in</a:t>
            </a:r>
            <a:r>
              <a:rPr lang="en-US" sz="1400" b="1" i="0" dirty="0">
                <a:solidFill>
                  <a:srgbClr val="3B3B3B"/>
                </a:solidFill>
                <a:effectLst/>
                <a:latin typeface="Times New Roman" panose="02020603050405020304" pitchFamily="18" charset="0"/>
                <a:cs typeface="Times New Roman" panose="02020603050405020304" pitchFamily="18" charset="0"/>
              </a:rPr>
              <a:t> one broadcast domain</a:t>
            </a:r>
            <a:endParaRPr lang="en-IN" sz="14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2EE4B987-7B13-BC76-7F50-E1FF4B18A5C9}"/>
              </a:ext>
            </a:extLst>
          </p:cNvPr>
          <p:cNvSpPr txBox="1"/>
          <p:nvPr/>
        </p:nvSpPr>
        <p:spPr>
          <a:xfrm>
            <a:off x="3699345" y="2216694"/>
            <a:ext cx="3766931" cy="338554"/>
          </a:xfrm>
          <a:prstGeom prst="rect">
            <a:avLst/>
          </a:prstGeom>
          <a:noFill/>
        </p:spPr>
        <p:txBody>
          <a:bodyPr wrap="square">
            <a:spAutoFit/>
          </a:bodyPr>
          <a:lstStyle/>
          <a:p>
            <a:pPr algn="l"/>
            <a:r>
              <a:rPr lang="en-IN" sz="1600" b="1" i="0" dirty="0" err="1">
                <a:solidFill>
                  <a:srgbClr val="3B3B3B"/>
                </a:solidFill>
                <a:effectLst/>
                <a:latin typeface="Times New Roman" panose="02020603050405020304" pitchFamily="18" charset="0"/>
                <a:cs typeface="Times New Roman" panose="02020603050405020304" pitchFamily="18" charset="0"/>
              </a:rPr>
              <a:t>Multiswitch</a:t>
            </a:r>
            <a:r>
              <a:rPr lang="en-IN" sz="1600" b="1" i="0" dirty="0">
                <a:solidFill>
                  <a:srgbClr val="3B3B3B"/>
                </a:solidFill>
                <a:effectLst/>
                <a:latin typeface="Times New Roman" panose="02020603050405020304" pitchFamily="18" charset="0"/>
                <a:cs typeface="Times New Roman" panose="02020603050405020304" pitchFamily="18" charset="0"/>
              </a:rPr>
              <a:t> broadcast domain</a:t>
            </a:r>
          </a:p>
        </p:txBody>
      </p:sp>
      <p:sp>
        <p:nvSpPr>
          <p:cNvPr id="9" name="TextBox 8">
            <a:extLst>
              <a:ext uri="{FF2B5EF4-FFF2-40B4-BE49-F238E27FC236}">
                <a16:creationId xmlns:a16="http://schemas.microsoft.com/office/drawing/2014/main" id="{C5217DAF-D637-A99B-60B1-F03F370B82F7}"/>
              </a:ext>
            </a:extLst>
          </p:cNvPr>
          <p:cNvSpPr txBox="1"/>
          <p:nvPr/>
        </p:nvSpPr>
        <p:spPr>
          <a:xfrm>
            <a:off x="410485" y="2598039"/>
            <a:ext cx="11010569" cy="700000"/>
          </a:xfrm>
          <a:prstGeom prst="rect">
            <a:avLst/>
          </a:prstGeom>
          <a:noFill/>
        </p:spPr>
        <p:txBody>
          <a:bodyPr wrap="square">
            <a:spAutoFit/>
          </a:bodyPr>
          <a:lstStyle/>
          <a:p>
            <a:pPr>
              <a:lnSpc>
                <a:spcPct val="150000"/>
              </a:lnSpc>
            </a:pPr>
            <a:r>
              <a:rPr lang="en-US" sz="1400" b="0" i="0" dirty="0">
                <a:solidFill>
                  <a:srgbClr val="3B3B3B"/>
                </a:solidFill>
                <a:effectLst/>
                <a:latin typeface="Times New Roman" panose="02020603050405020304" pitchFamily="18" charset="0"/>
                <a:cs typeface="Times New Roman" panose="02020603050405020304" pitchFamily="18" charset="0"/>
              </a:rPr>
              <a:t>The same network logic applies when the LAN is made of more than one switch. When a node sends a broadcast frame, it is "flooded" to everybody in the broadcast domain</a:t>
            </a:r>
            <a:endParaRPr lang="en-IN" sz="1400" dirty="0">
              <a:latin typeface="Times New Roman" panose="02020603050405020304" pitchFamily="18" charset="0"/>
              <a:cs typeface="Times New Roman" panose="02020603050405020304" pitchFamily="18" charset="0"/>
            </a:endParaRPr>
          </a:p>
        </p:txBody>
      </p:sp>
      <p:pic>
        <p:nvPicPr>
          <p:cNvPr id="2050" name="Picture 2" descr="Example of a multiswitch broadcast domain">
            <a:extLst>
              <a:ext uri="{FF2B5EF4-FFF2-40B4-BE49-F238E27FC236}">
                <a16:creationId xmlns:a16="http://schemas.microsoft.com/office/drawing/2014/main" id="{30A3DB91-9E6A-F540-850D-C5A718CFD1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4619" y="2947564"/>
            <a:ext cx="4946345" cy="3759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608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FF497E6-0756-8080-738C-BEE250A13AC3}"/>
              </a:ext>
            </a:extLst>
          </p:cNvPr>
          <p:cNvSpPr txBox="1"/>
          <p:nvPr/>
        </p:nvSpPr>
        <p:spPr>
          <a:xfrm>
            <a:off x="422744" y="476419"/>
            <a:ext cx="11346511" cy="2633413"/>
          </a:xfrm>
          <a:prstGeom prst="rect">
            <a:avLst/>
          </a:prstGeom>
          <a:noFill/>
        </p:spPr>
        <p:txBody>
          <a:bodyPr wrap="square">
            <a:spAutoFit/>
          </a:bodyPr>
          <a:lstStyle/>
          <a:p>
            <a:pPr algn="l">
              <a:lnSpc>
                <a:spcPct val="150000"/>
              </a:lnSpc>
            </a:pPr>
            <a:r>
              <a:rPr lang="en-US" sz="1600" b="0" i="0" dirty="0">
                <a:solidFill>
                  <a:srgbClr val="3B3B3B"/>
                </a:solidFill>
                <a:effectLst/>
                <a:latin typeface="Times New Roman" panose="02020603050405020304" pitchFamily="18" charset="0"/>
                <a:cs typeface="Times New Roman" panose="02020603050405020304" pitchFamily="18" charset="0"/>
              </a:rPr>
              <a:t>PC2 sends a broadcast frame with destination MAC address FF-FF-FF-FF-FF-FF. When Switch1 gets the frame, it looks at the Ethernet header and sees based on the MAC address that this is a broadcast, so it floods it out all its port, except the port, it was received on. So the frame goes out the link towards Switch2. When Switch2 receives the frame, it does the same thing as switch1. It understands based on the MAC addresses that this is a broadcast frame and floods it out all its ports. Eventually, the frame goes to every connected device in the LAN. Therefore all devices are in one broadcast domain.</a:t>
            </a:r>
          </a:p>
          <a:p>
            <a:pPr algn="l">
              <a:lnSpc>
                <a:spcPct val="150000"/>
              </a:lnSpc>
            </a:pPr>
            <a:r>
              <a:rPr lang="en-US" sz="1600" b="0" i="0" dirty="0">
                <a:solidFill>
                  <a:srgbClr val="3B3B3B"/>
                </a:solidFill>
                <a:effectLst/>
                <a:latin typeface="Times New Roman" panose="02020603050405020304" pitchFamily="18" charset="0"/>
                <a:cs typeface="Times New Roman" panose="02020603050405020304" pitchFamily="18" charset="0"/>
              </a:rPr>
              <a:t>This logic applies to LANs with many switches. If we connect another switch to the topology in Figure 2, the broadcast domain will be extended across the new switch, and so on</a:t>
            </a:r>
          </a:p>
        </p:txBody>
      </p:sp>
      <p:sp>
        <p:nvSpPr>
          <p:cNvPr id="7" name="TextBox 6">
            <a:extLst>
              <a:ext uri="{FF2B5EF4-FFF2-40B4-BE49-F238E27FC236}">
                <a16:creationId xmlns:a16="http://schemas.microsoft.com/office/drawing/2014/main" id="{76507672-10E4-4E18-DB6A-2C17080D29F6}"/>
              </a:ext>
            </a:extLst>
          </p:cNvPr>
          <p:cNvSpPr txBox="1"/>
          <p:nvPr/>
        </p:nvSpPr>
        <p:spPr>
          <a:xfrm>
            <a:off x="422744" y="3748169"/>
            <a:ext cx="11211339" cy="1525418"/>
          </a:xfrm>
          <a:prstGeom prst="rect">
            <a:avLst/>
          </a:prstGeom>
          <a:noFill/>
        </p:spPr>
        <p:txBody>
          <a:bodyPr wrap="square">
            <a:spAutoFit/>
          </a:bodyPr>
          <a:lstStyle/>
          <a:p>
            <a:pPr algn="ctr">
              <a:lnSpc>
                <a:spcPct val="150000"/>
              </a:lnSpc>
            </a:pPr>
            <a:r>
              <a:rPr lang="en-US" sz="1600" b="1" i="0" dirty="0">
                <a:solidFill>
                  <a:srgbClr val="3B3B3B"/>
                </a:solidFill>
                <a:effectLst/>
                <a:latin typeface="Times New Roman" panose="02020603050405020304" pitchFamily="18" charset="0"/>
                <a:cs typeface="Times New Roman" panose="02020603050405020304" pitchFamily="18" charset="0"/>
              </a:rPr>
              <a:t>Broadcast Domains and Routers</a:t>
            </a:r>
          </a:p>
          <a:p>
            <a:pPr algn="l">
              <a:lnSpc>
                <a:spcPct val="150000"/>
              </a:lnSpc>
            </a:pPr>
            <a:r>
              <a:rPr lang="en-US" sz="1600" b="0" i="0" dirty="0">
                <a:solidFill>
                  <a:srgbClr val="3B3B3B"/>
                </a:solidFill>
                <a:effectLst/>
                <a:latin typeface="Times New Roman" panose="02020603050405020304" pitchFamily="18" charset="0"/>
                <a:cs typeface="Times New Roman" panose="02020603050405020304" pitchFamily="18" charset="0"/>
              </a:rPr>
              <a:t>At this point, you may be wondering when this flood of broadcast ends and whether a whole network environment a one broadcast domain. If we want to break down a broadcast domain into smaller domains, we use a router. </a:t>
            </a:r>
            <a:r>
              <a:rPr lang="en-US" sz="1600" b="1" i="0" dirty="0">
                <a:solidFill>
                  <a:srgbClr val="3B3B3B"/>
                </a:solidFill>
                <a:effectLst/>
                <a:latin typeface="Times New Roman" panose="02020603050405020304" pitchFamily="18" charset="0"/>
                <a:cs typeface="Times New Roman" panose="02020603050405020304" pitchFamily="18" charset="0"/>
              </a:rPr>
              <a:t>Routers don't flood broadcast frames</a:t>
            </a:r>
            <a:r>
              <a:rPr lang="en-US" sz="1600" b="0" i="0" dirty="0">
                <a:solidFill>
                  <a:srgbClr val="3B3B3B"/>
                </a:solidFill>
                <a:effectLst/>
                <a:latin typeface="Times New Roman" panose="02020603050405020304" pitchFamily="18" charset="0"/>
                <a:cs typeface="Times New Roman" panose="02020603050405020304" pitchFamily="18" charset="0"/>
              </a:rPr>
              <a:t> but instead decapsulate the ethernet frames and act upon the layer 3 information within the IP packets.</a:t>
            </a:r>
          </a:p>
        </p:txBody>
      </p:sp>
    </p:spTree>
    <p:extLst>
      <p:ext uri="{BB962C8B-B14F-4D97-AF65-F5344CB8AC3E}">
        <p14:creationId xmlns:p14="http://schemas.microsoft.com/office/powerpoint/2010/main" val="3040833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EB627EA-ECFC-CB73-4CDE-AA22C42005B3}"/>
              </a:ext>
            </a:extLst>
          </p:cNvPr>
          <p:cNvSpPr txBox="1"/>
          <p:nvPr/>
        </p:nvSpPr>
        <p:spPr>
          <a:xfrm>
            <a:off x="453224" y="4581321"/>
            <a:ext cx="10996654" cy="1894749"/>
          </a:xfrm>
          <a:prstGeom prst="rect">
            <a:avLst/>
          </a:prstGeom>
          <a:noFill/>
        </p:spPr>
        <p:txBody>
          <a:bodyPr wrap="square">
            <a:spAutoFit/>
          </a:bodyPr>
          <a:lstStyle/>
          <a:p>
            <a:pPr algn="l">
              <a:lnSpc>
                <a:spcPct val="150000"/>
              </a:lnSpc>
            </a:pPr>
            <a:r>
              <a:rPr lang="en-US" sz="1600" b="0" i="0" dirty="0">
                <a:effectLst/>
                <a:latin typeface="Times New Roman" panose="02020603050405020304" pitchFamily="18" charset="0"/>
                <a:cs typeface="Times New Roman" panose="02020603050405020304" pitchFamily="18" charset="0"/>
              </a:rPr>
              <a:t>Let's look at the example in Figure 2. PC2 sends a broadcast frame. The switch floods the frame out all its ports, so PC1,3 and router 1 get a copy of it. But note that the router doesn't flood the frame to PC4 and PC5, because routers don't forward broadcast frames and the domain ends there. Every interface of the router creates a separate broadcast domain as shown in Figure 3.</a:t>
            </a:r>
          </a:p>
          <a:p>
            <a:pPr algn="l">
              <a:lnSpc>
                <a:spcPct val="150000"/>
              </a:lnSpc>
            </a:pPr>
            <a:r>
              <a:rPr lang="en-US" sz="1600" b="0" i="0" dirty="0">
                <a:effectLst/>
                <a:latin typeface="Times New Roman" panose="02020603050405020304" pitchFamily="18" charset="0"/>
                <a:cs typeface="Times New Roman" panose="02020603050405020304" pitchFamily="18" charset="0"/>
              </a:rPr>
              <a:t>There is another way to split a broadcast domain into multiple ones. It can be done with a technology called Virtual LANs (VLANs). We will have a closer look at </a:t>
            </a:r>
            <a:r>
              <a:rPr lang="en-US" sz="1600" b="0" i="0" u="none" strike="noStrike"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VLANs in a separate section in this course</a:t>
            </a:r>
            <a:r>
              <a:rPr lang="en-US" sz="1600" b="0" i="0" dirty="0">
                <a:effectLst/>
                <a:latin typeface="Times New Roman" panose="02020603050405020304" pitchFamily="18" charset="0"/>
                <a:cs typeface="Times New Roman" panose="02020603050405020304" pitchFamily="18" charset="0"/>
              </a:rPr>
              <a:t>, but for now, just have it in mind</a:t>
            </a:r>
          </a:p>
        </p:txBody>
      </p:sp>
      <p:pic>
        <p:nvPicPr>
          <p:cNvPr id="6" name="Picture 2" descr="Example of one broadcast domain and a router">
            <a:extLst>
              <a:ext uri="{FF2B5EF4-FFF2-40B4-BE49-F238E27FC236}">
                <a16:creationId xmlns:a16="http://schemas.microsoft.com/office/drawing/2014/main" id="{548D24C6-3195-F712-95BD-4E5F42FD87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4217" y="154203"/>
            <a:ext cx="6798363" cy="4085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33852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619</Words>
  <Application>Microsoft Office PowerPoint</Application>
  <PresentationFormat>Widescreen</PresentationFormat>
  <Paragraphs>12</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Open Sans</vt:lpstr>
      <vt:lpstr>Times New Roman</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Hulageri</dc:creator>
  <cp:lastModifiedBy>Suresh Hulageri</cp:lastModifiedBy>
  <cp:revision>1</cp:revision>
  <dcterms:created xsi:type="dcterms:W3CDTF">2023-11-29T13:59:14Z</dcterms:created>
  <dcterms:modified xsi:type="dcterms:W3CDTF">2023-11-29T14:01:25Z</dcterms:modified>
</cp:coreProperties>
</file>