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05" d="100"/>
          <a:sy n="105" d="100"/>
        </p:scale>
        <p:origin x="99" y="13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B73B2-912D-F2CE-4EF9-CB6F5552A55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1FD1F3B2-95EB-9362-033C-A51AD0D620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9D49C930-6241-8B69-1D85-DF9CEBA60654}"/>
              </a:ext>
            </a:extLst>
          </p:cNvPr>
          <p:cNvSpPr>
            <a:spLocks noGrp="1"/>
          </p:cNvSpPr>
          <p:nvPr>
            <p:ph type="dt" sz="half" idx="10"/>
          </p:nvPr>
        </p:nvSpPr>
        <p:spPr/>
        <p:txBody>
          <a:bodyPr/>
          <a:lstStyle/>
          <a:p>
            <a:fld id="{7411D20A-F07E-4BB7-A71E-A84E2E5BBFC8}" type="datetimeFigureOut">
              <a:rPr lang="en-IN" smtClean="0"/>
              <a:t>27-11-2023</a:t>
            </a:fld>
            <a:endParaRPr lang="en-IN"/>
          </a:p>
        </p:txBody>
      </p:sp>
      <p:sp>
        <p:nvSpPr>
          <p:cNvPr id="5" name="Footer Placeholder 4">
            <a:extLst>
              <a:ext uri="{FF2B5EF4-FFF2-40B4-BE49-F238E27FC236}">
                <a16:creationId xmlns:a16="http://schemas.microsoft.com/office/drawing/2014/main" id="{65FF35E3-2F62-3764-7E14-25EBE3433D6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39919E5-DFEE-2908-70F6-CF48E8C5B4D8}"/>
              </a:ext>
            </a:extLst>
          </p:cNvPr>
          <p:cNvSpPr>
            <a:spLocks noGrp="1"/>
          </p:cNvSpPr>
          <p:nvPr>
            <p:ph type="sldNum" sz="quarter" idx="12"/>
          </p:nvPr>
        </p:nvSpPr>
        <p:spPr/>
        <p:txBody>
          <a:bodyPr/>
          <a:lstStyle/>
          <a:p>
            <a:fld id="{6F26627E-FE48-48B9-A046-8D54F4572234}" type="slidenum">
              <a:rPr lang="en-IN" smtClean="0"/>
              <a:t>‹#›</a:t>
            </a:fld>
            <a:endParaRPr lang="en-IN"/>
          </a:p>
        </p:txBody>
      </p:sp>
    </p:spTree>
    <p:extLst>
      <p:ext uri="{BB962C8B-B14F-4D97-AF65-F5344CB8AC3E}">
        <p14:creationId xmlns:p14="http://schemas.microsoft.com/office/powerpoint/2010/main" val="4083355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B03E6-BF41-219E-EF34-A60556D24401}"/>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50FF566-072C-08F4-08F3-0D2AD3198E3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C77A9F3-9A57-1503-55FA-E37F2FFE6F3B}"/>
              </a:ext>
            </a:extLst>
          </p:cNvPr>
          <p:cNvSpPr>
            <a:spLocks noGrp="1"/>
          </p:cNvSpPr>
          <p:nvPr>
            <p:ph type="dt" sz="half" idx="10"/>
          </p:nvPr>
        </p:nvSpPr>
        <p:spPr/>
        <p:txBody>
          <a:bodyPr/>
          <a:lstStyle/>
          <a:p>
            <a:fld id="{7411D20A-F07E-4BB7-A71E-A84E2E5BBFC8}" type="datetimeFigureOut">
              <a:rPr lang="en-IN" smtClean="0"/>
              <a:t>27-11-2023</a:t>
            </a:fld>
            <a:endParaRPr lang="en-IN"/>
          </a:p>
        </p:txBody>
      </p:sp>
      <p:sp>
        <p:nvSpPr>
          <p:cNvPr id="5" name="Footer Placeholder 4">
            <a:extLst>
              <a:ext uri="{FF2B5EF4-FFF2-40B4-BE49-F238E27FC236}">
                <a16:creationId xmlns:a16="http://schemas.microsoft.com/office/drawing/2014/main" id="{D9466807-7A05-7ED1-09CD-D90377CC1C4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A6875C1-7DE2-CD7E-6094-183538E57FD0}"/>
              </a:ext>
            </a:extLst>
          </p:cNvPr>
          <p:cNvSpPr>
            <a:spLocks noGrp="1"/>
          </p:cNvSpPr>
          <p:nvPr>
            <p:ph type="sldNum" sz="quarter" idx="12"/>
          </p:nvPr>
        </p:nvSpPr>
        <p:spPr/>
        <p:txBody>
          <a:bodyPr/>
          <a:lstStyle/>
          <a:p>
            <a:fld id="{6F26627E-FE48-48B9-A046-8D54F4572234}" type="slidenum">
              <a:rPr lang="en-IN" smtClean="0"/>
              <a:t>‹#›</a:t>
            </a:fld>
            <a:endParaRPr lang="en-IN"/>
          </a:p>
        </p:txBody>
      </p:sp>
    </p:spTree>
    <p:extLst>
      <p:ext uri="{BB962C8B-B14F-4D97-AF65-F5344CB8AC3E}">
        <p14:creationId xmlns:p14="http://schemas.microsoft.com/office/powerpoint/2010/main" val="2783753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2771D38-0707-D57F-010F-8EC0A7829C2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EE3B6FA-F730-46D2-E343-0492BBD977A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922988F-AC9E-C6DE-6BA6-A73D01083B06}"/>
              </a:ext>
            </a:extLst>
          </p:cNvPr>
          <p:cNvSpPr>
            <a:spLocks noGrp="1"/>
          </p:cNvSpPr>
          <p:nvPr>
            <p:ph type="dt" sz="half" idx="10"/>
          </p:nvPr>
        </p:nvSpPr>
        <p:spPr/>
        <p:txBody>
          <a:bodyPr/>
          <a:lstStyle/>
          <a:p>
            <a:fld id="{7411D20A-F07E-4BB7-A71E-A84E2E5BBFC8}" type="datetimeFigureOut">
              <a:rPr lang="en-IN" smtClean="0"/>
              <a:t>27-11-2023</a:t>
            </a:fld>
            <a:endParaRPr lang="en-IN"/>
          </a:p>
        </p:txBody>
      </p:sp>
      <p:sp>
        <p:nvSpPr>
          <p:cNvPr id="5" name="Footer Placeholder 4">
            <a:extLst>
              <a:ext uri="{FF2B5EF4-FFF2-40B4-BE49-F238E27FC236}">
                <a16:creationId xmlns:a16="http://schemas.microsoft.com/office/drawing/2014/main" id="{2A7BD583-050B-4E16-A530-F637699F299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C572F90-E716-1F9C-40E1-BA6A8E8CC3AE}"/>
              </a:ext>
            </a:extLst>
          </p:cNvPr>
          <p:cNvSpPr>
            <a:spLocks noGrp="1"/>
          </p:cNvSpPr>
          <p:nvPr>
            <p:ph type="sldNum" sz="quarter" idx="12"/>
          </p:nvPr>
        </p:nvSpPr>
        <p:spPr/>
        <p:txBody>
          <a:bodyPr/>
          <a:lstStyle/>
          <a:p>
            <a:fld id="{6F26627E-FE48-48B9-A046-8D54F4572234}" type="slidenum">
              <a:rPr lang="en-IN" smtClean="0"/>
              <a:t>‹#›</a:t>
            </a:fld>
            <a:endParaRPr lang="en-IN"/>
          </a:p>
        </p:txBody>
      </p:sp>
    </p:spTree>
    <p:extLst>
      <p:ext uri="{BB962C8B-B14F-4D97-AF65-F5344CB8AC3E}">
        <p14:creationId xmlns:p14="http://schemas.microsoft.com/office/powerpoint/2010/main" val="379869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F8E66-F5F6-F45E-92DA-2CA6CAAC4AB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AD9E1ECC-5CB7-9CC0-4F96-0376A4E1C2D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7A57DC9-7182-923C-E0C7-A8913D2AA052}"/>
              </a:ext>
            </a:extLst>
          </p:cNvPr>
          <p:cNvSpPr>
            <a:spLocks noGrp="1"/>
          </p:cNvSpPr>
          <p:nvPr>
            <p:ph type="dt" sz="half" idx="10"/>
          </p:nvPr>
        </p:nvSpPr>
        <p:spPr/>
        <p:txBody>
          <a:bodyPr/>
          <a:lstStyle/>
          <a:p>
            <a:fld id="{7411D20A-F07E-4BB7-A71E-A84E2E5BBFC8}" type="datetimeFigureOut">
              <a:rPr lang="en-IN" smtClean="0"/>
              <a:t>27-11-2023</a:t>
            </a:fld>
            <a:endParaRPr lang="en-IN"/>
          </a:p>
        </p:txBody>
      </p:sp>
      <p:sp>
        <p:nvSpPr>
          <p:cNvPr id="5" name="Footer Placeholder 4">
            <a:extLst>
              <a:ext uri="{FF2B5EF4-FFF2-40B4-BE49-F238E27FC236}">
                <a16:creationId xmlns:a16="http://schemas.microsoft.com/office/drawing/2014/main" id="{3AE3D176-687E-8B8C-D8EE-A6A87C9A0C2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664D22B-9551-712D-2C2F-D518F69C67E4}"/>
              </a:ext>
            </a:extLst>
          </p:cNvPr>
          <p:cNvSpPr>
            <a:spLocks noGrp="1"/>
          </p:cNvSpPr>
          <p:nvPr>
            <p:ph type="sldNum" sz="quarter" idx="12"/>
          </p:nvPr>
        </p:nvSpPr>
        <p:spPr/>
        <p:txBody>
          <a:bodyPr/>
          <a:lstStyle/>
          <a:p>
            <a:fld id="{6F26627E-FE48-48B9-A046-8D54F4572234}" type="slidenum">
              <a:rPr lang="en-IN" smtClean="0"/>
              <a:t>‹#›</a:t>
            </a:fld>
            <a:endParaRPr lang="en-IN"/>
          </a:p>
        </p:txBody>
      </p:sp>
    </p:spTree>
    <p:extLst>
      <p:ext uri="{BB962C8B-B14F-4D97-AF65-F5344CB8AC3E}">
        <p14:creationId xmlns:p14="http://schemas.microsoft.com/office/powerpoint/2010/main" val="220969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411F0-71A6-7EBD-9945-C85226BE56B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E97B28E5-3B38-3776-01B4-311CAD9A7AE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3B31B9-9651-B487-2025-F92784B4065A}"/>
              </a:ext>
            </a:extLst>
          </p:cNvPr>
          <p:cNvSpPr>
            <a:spLocks noGrp="1"/>
          </p:cNvSpPr>
          <p:nvPr>
            <p:ph type="dt" sz="half" idx="10"/>
          </p:nvPr>
        </p:nvSpPr>
        <p:spPr/>
        <p:txBody>
          <a:bodyPr/>
          <a:lstStyle/>
          <a:p>
            <a:fld id="{7411D20A-F07E-4BB7-A71E-A84E2E5BBFC8}" type="datetimeFigureOut">
              <a:rPr lang="en-IN" smtClean="0"/>
              <a:t>27-11-2023</a:t>
            </a:fld>
            <a:endParaRPr lang="en-IN"/>
          </a:p>
        </p:txBody>
      </p:sp>
      <p:sp>
        <p:nvSpPr>
          <p:cNvPr id="5" name="Footer Placeholder 4">
            <a:extLst>
              <a:ext uri="{FF2B5EF4-FFF2-40B4-BE49-F238E27FC236}">
                <a16:creationId xmlns:a16="http://schemas.microsoft.com/office/drawing/2014/main" id="{C2675268-06FF-E34C-2499-1E4F771B703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D04B4B0-2F33-58CE-83A0-2227B8227387}"/>
              </a:ext>
            </a:extLst>
          </p:cNvPr>
          <p:cNvSpPr>
            <a:spLocks noGrp="1"/>
          </p:cNvSpPr>
          <p:nvPr>
            <p:ph type="sldNum" sz="quarter" idx="12"/>
          </p:nvPr>
        </p:nvSpPr>
        <p:spPr/>
        <p:txBody>
          <a:bodyPr/>
          <a:lstStyle/>
          <a:p>
            <a:fld id="{6F26627E-FE48-48B9-A046-8D54F4572234}" type="slidenum">
              <a:rPr lang="en-IN" smtClean="0"/>
              <a:t>‹#›</a:t>
            </a:fld>
            <a:endParaRPr lang="en-IN"/>
          </a:p>
        </p:txBody>
      </p:sp>
    </p:spTree>
    <p:extLst>
      <p:ext uri="{BB962C8B-B14F-4D97-AF65-F5344CB8AC3E}">
        <p14:creationId xmlns:p14="http://schemas.microsoft.com/office/powerpoint/2010/main" val="2882962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35BC6-0346-FC81-2966-73002816E860}"/>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A542320-F7A9-6F6B-F84B-EC87FF22472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D803CA4E-9459-529C-2527-284CE220107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A5C4884B-B6DD-1441-0A56-F21A00BF6F48}"/>
              </a:ext>
            </a:extLst>
          </p:cNvPr>
          <p:cNvSpPr>
            <a:spLocks noGrp="1"/>
          </p:cNvSpPr>
          <p:nvPr>
            <p:ph type="dt" sz="half" idx="10"/>
          </p:nvPr>
        </p:nvSpPr>
        <p:spPr/>
        <p:txBody>
          <a:bodyPr/>
          <a:lstStyle/>
          <a:p>
            <a:fld id="{7411D20A-F07E-4BB7-A71E-A84E2E5BBFC8}" type="datetimeFigureOut">
              <a:rPr lang="en-IN" smtClean="0"/>
              <a:t>27-11-2023</a:t>
            </a:fld>
            <a:endParaRPr lang="en-IN"/>
          </a:p>
        </p:txBody>
      </p:sp>
      <p:sp>
        <p:nvSpPr>
          <p:cNvPr id="6" name="Footer Placeholder 5">
            <a:extLst>
              <a:ext uri="{FF2B5EF4-FFF2-40B4-BE49-F238E27FC236}">
                <a16:creationId xmlns:a16="http://schemas.microsoft.com/office/drawing/2014/main" id="{8169A684-B2E0-A61B-ED54-4D078D3D8FB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70EC660-125C-4EED-FADB-9F0A05EA0480}"/>
              </a:ext>
            </a:extLst>
          </p:cNvPr>
          <p:cNvSpPr>
            <a:spLocks noGrp="1"/>
          </p:cNvSpPr>
          <p:nvPr>
            <p:ph type="sldNum" sz="quarter" idx="12"/>
          </p:nvPr>
        </p:nvSpPr>
        <p:spPr/>
        <p:txBody>
          <a:bodyPr/>
          <a:lstStyle/>
          <a:p>
            <a:fld id="{6F26627E-FE48-48B9-A046-8D54F4572234}" type="slidenum">
              <a:rPr lang="en-IN" smtClean="0"/>
              <a:t>‹#›</a:t>
            </a:fld>
            <a:endParaRPr lang="en-IN"/>
          </a:p>
        </p:txBody>
      </p:sp>
    </p:spTree>
    <p:extLst>
      <p:ext uri="{BB962C8B-B14F-4D97-AF65-F5344CB8AC3E}">
        <p14:creationId xmlns:p14="http://schemas.microsoft.com/office/powerpoint/2010/main" val="1436277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29BBD-5FB3-58E7-B787-542289CAAC55}"/>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A33269B8-35AF-D6F3-2DBF-9F11C736B9C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3E7A9AD-4A71-6C92-1565-40C055AB1B9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89B6F006-C52A-60F4-B4DB-184B03A55EB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972ED0-C2CF-8DFB-C17C-9108032514A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E9965152-BD5F-5AD0-D57B-809189CE61A4}"/>
              </a:ext>
            </a:extLst>
          </p:cNvPr>
          <p:cNvSpPr>
            <a:spLocks noGrp="1"/>
          </p:cNvSpPr>
          <p:nvPr>
            <p:ph type="dt" sz="half" idx="10"/>
          </p:nvPr>
        </p:nvSpPr>
        <p:spPr/>
        <p:txBody>
          <a:bodyPr/>
          <a:lstStyle/>
          <a:p>
            <a:fld id="{7411D20A-F07E-4BB7-A71E-A84E2E5BBFC8}" type="datetimeFigureOut">
              <a:rPr lang="en-IN" smtClean="0"/>
              <a:t>27-11-2023</a:t>
            </a:fld>
            <a:endParaRPr lang="en-IN"/>
          </a:p>
        </p:txBody>
      </p:sp>
      <p:sp>
        <p:nvSpPr>
          <p:cNvPr id="8" name="Footer Placeholder 7">
            <a:extLst>
              <a:ext uri="{FF2B5EF4-FFF2-40B4-BE49-F238E27FC236}">
                <a16:creationId xmlns:a16="http://schemas.microsoft.com/office/drawing/2014/main" id="{D84FADED-6024-FDDE-4223-A5632863909E}"/>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9275449E-FC7E-21F5-1BD2-62FB4A502D41}"/>
              </a:ext>
            </a:extLst>
          </p:cNvPr>
          <p:cNvSpPr>
            <a:spLocks noGrp="1"/>
          </p:cNvSpPr>
          <p:nvPr>
            <p:ph type="sldNum" sz="quarter" idx="12"/>
          </p:nvPr>
        </p:nvSpPr>
        <p:spPr/>
        <p:txBody>
          <a:bodyPr/>
          <a:lstStyle/>
          <a:p>
            <a:fld id="{6F26627E-FE48-48B9-A046-8D54F4572234}" type="slidenum">
              <a:rPr lang="en-IN" smtClean="0"/>
              <a:t>‹#›</a:t>
            </a:fld>
            <a:endParaRPr lang="en-IN"/>
          </a:p>
        </p:txBody>
      </p:sp>
    </p:spTree>
    <p:extLst>
      <p:ext uri="{BB962C8B-B14F-4D97-AF65-F5344CB8AC3E}">
        <p14:creationId xmlns:p14="http://schemas.microsoft.com/office/powerpoint/2010/main" val="4067991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4DCEB-2F53-2261-2638-390DFDC5989C}"/>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405A9D07-4189-B845-B81C-98C68FA935DF}"/>
              </a:ext>
            </a:extLst>
          </p:cNvPr>
          <p:cNvSpPr>
            <a:spLocks noGrp="1"/>
          </p:cNvSpPr>
          <p:nvPr>
            <p:ph type="dt" sz="half" idx="10"/>
          </p:nvPr>
        </p:nvSpPr>
        <p:spPr/>
        <p:txBody>
          <a:bodyPr/>
          <a:lstStyle/>
          <a:p>
            <a:fld id="{7411D20A-F07E-4BB7-A71E-A84E2E5BBFC8}" type="datetimeFigureOut">
              <a:rPr lang="en-IN" smtClean="0"/>
              <a:t>27-11-2023</a:t>
            </a:fld>
            <a:endParaRPr lang="en-IN"/>
          </a:p>
        </p:txBody>
      </p:sp>
      <p:sp>
        <p:nvSpPr>
          <p:cNvPr id="4" name="Footer Placeholder 3">
            <a:extLst>
              <a:ext uri="{FF2B5EF4-FFF2-40B4-BE49-F238E27FC236}">
                <a16:creationId xmlns:a16="http://schemas.microsoft.com/office/drawing/2014/main" id="{D08C8086-FE55-09BF-54E5-BE47DBACB5D5}"/>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7E5BBF43-51A7-FEC5-2F89-62353C7FE451}"/>
              </a:ext>
            </a:extLst>
          </p:cNvPr>
          <p:cNvSpPr>
            <a:spLocks noGrp="1"/>
          </p:cNvSpPr>
          <p:nvPr>
            <p:ph type="sldNum" sz="quarter" idx="12"/>
          </p:nvPr>
        </p:nvSpPr>
        <p:spPr/>
        <p:txBody>
          <a:bodyPr/>
          <a:lstStyle/>
          <a:p>
            <a:fld id="{6F26627E-FE48-48B9-A046-8D54F4572234}" type="slidenum">
              <a:rPr lang="en-IN" smtClean="0"/>
              <a:t>‹#›</a:t>
            </a:fld>
            <a:endParaRPr lang="en-IN"/>
          </a:p>
        </p:txBody>
      </p:sp>
    </p:spTree>
    <p:extLst>
      <p:ext uri="{BB962C8B-B14F-4D97-AF65-F5344CB8AC3E}">
        <p14:creationId xmlns:p14="http://schemas.microsoft.com/office/powerpoint/2010/main" val="2063547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11B50B-200D-C02E-867D-5D667FAADB0E}"/>
              </a:ext>
            </a:extLst>
          </p:cNvPr>
          <p:cNvSpPr>
            <a:spLocks noGrp="1"/>
          </p:cNvSpPr>
          <p:nvPr>
            <p:ph type="dt" sz="half" idx="10"/>
          </p:nvPr>
        </p:nvSpPr>
        <p:spPr/>
        <p:txBody>
          <a:bodyPr/>
          <a:lstStyle/>
          <a:p>
            <a:fld id="{7411D20A-F07E-4BB7-A71E-A84E2E5BBFC8}" type="datetimeFigureOut">
              <a:rPr lang="en-IN" smtClean="0"/>
              <a:t>27-11-2023</a:t>
            </a:fld>
            <a:endParaRPr lang="en-IN"/>
          </a:p>
        </p:txBody>
      </p:sp>
      <p:sp>
        <p:nvSpPr>
          <p:cNvPr id="3" name="Footer Placeholder 2">
            <a:extLst>
              <a:ext uri="{FF2B5EF4-FFF2-40B4-BE49-F238E27FC236}">
                <a16:creationId xmlns:a16="http://schemas.microsoft.com/office/drawing/2014/main" id="{53D960C6-D7BE-A416-414D-8FB59D5E0C77}"/>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6B3B807D-1D53-13F3-1E9F-8042A86B60F7}"/>
              </a:ext>
            </a:extLst>
          </p:cNvPr>
          <p:cNvSpPr>
            <a:spLocks noGrp="1"/>
          </p:cNvSpPr>
          <p:nvPr>
            <p:ph type="sldNum" sz="quarter" idx="12"/>
          </p:nvPr>
        </p:nvSpPr>
        <p:spPr/>
        <p:txBody>
          <a:bodyPr/>
          <a:lstStyle/>
          <a:p>
            <a:fld id="{6F26627E-FE48-48B9-A046-8D54F4572234}" type="slidenum">
              <a:rPr lang="en-IN" smtClean="0"/>
              <a:t>‹#›</a:t>
            </a:fld>
            <a:endParaRPr lang="en-IN"/>
          </a:p>
        </p:txBody>
      </p:sp>
    </p:spTree>
    <p:extLst>
      <p:ext uri="{BB962C8B-B14F-4D97-AF65-F5344CB8AC3E}">
        <p14:creationId xmlns:p14="http://schemas.microsoft.com/office/powerpoint/2010/main" val="23416564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9FA8F-B42B-303A-C033-378EB4E948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C6A7A04C-446B-CDD9-825A-ADEB95DA1B6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03B4DF4-F7FE-B28F-A372-F2DFF61392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53E6F3-1847-FF53-C590-57C613BF4E97}"/>
              </a:ext>
            </a:extLst>
          </p:cNvPr>
          <p:cNvSpPr>
            <a:spLocks noGrp="1"/>
          </p:cNvSpPr>
          <p:nvPr>
            <p:ph type="dt" sz="half" idx="10"/>
          </p:nvPr>
        </p:nvSpPr>
        <p:spPr/>
        <p:txBody>
          <a:bodyPr/>
          <a:lstStyle/>
          <a:p>
            <a:fld id="{7411D20A-F07E-4BB7-A71E-A84E2E5BBFC8}" type="datetimeFigureOut">
              <a:rPr lang="en-IN" smtClean="0"/>
              <a:t>27-11-2023</a:t>
            </a:fld>
            <a:endParaRPr lang="en-IN"/>
          </a:p>
        </p:txBody>
      </p:sp>
      <p:sp>
        <p:nvSpPr>
          <p:cNvPr id="6" name="Footer Placeholder 5">
            <a:extLst>
              <a:ext uri="{FF2B5EF4-FFF2-40B4-BE49-F238E27FC236}">
                <a16:creationId xmlns:a16="http://schemas.microsoft.com/office/drawing/2014/main" id="{AA0D9538-5DDB-70BD-8810-F16A195A9FA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3728ED4-1B5B-4070-DA8D-3F8449C8A65C}"/>
              </a:ext>
            </a:extLst>
          </p:cNvPr>
          <p:cNvSpPr>
            <a:spLocks noGrp="1"/>
          </p:cNvSpPr>
          <p:nvPr>
            <p:ph type="sldNum" sz="quarter" idx="12"/>
          </p:nvPr>
        </p:nvSpPr>
        <p:spPr/>
        <p:txBody>
          <a:bodyPr/>
          <a:lstStyle/>
          <a:p>
            <a:fld id="{6F26627E-FE48-48B9-A046-8D54F4572234}" type="slidenum">
              <a:rPr lang="en-IN" smtClean="0"/>
              <a:t>‹#›</a:t>
            </a:fld>
            <a:endParaRPr lang="en-IN"/>
          </a:p>
        </p:txBody>
      </p:sp>
    </p:spTree>
    <p:extLst>
      <p:ext uri="{BB962C8B-B14F-4D97-AF65-F5344CB8AC3E}">
        <p14:creationId xmlns:p14="http://schemas.microsoft.com/office/powerpoint/2010/main" val="3039072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AA1ED-5FEF-E1CD-4CFF-0F73BB1FCC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25DD22ED-E438-445A-3455-73C6179C26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2724D267-9890-30E9-A92C-CF156402B7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7713DC-F359-875B-E276-B230F2A37530}"/>
              </a:ext>
            </a:extLst>
          </p:cNvPr>
          <p:cNvSpPr>
            <a:spLocks noGrp="1"/>
          </p:cNvSpPr>
          <p:nvPr>
            <p:ph type="dt" sz="half" idx="10"/>
          </p:nvPr>
        </p:nvSpPr>
        <p:spPr/>
        <p:txBody>
          <a:bodyPr/>
          <a:lstStyle/>
          <a:p>
            <a:fld id="{7411D20A-F07E-4BB7-A71E-A84E2E5BBFC8}" type="datetimeFigureOut">
              <a:rPr lang="en-IN" smtClean="0"/>
              <a:t>27-11-2023</a:t>
            </a:fld>
            <a:endParaRPr lang="en-IN"/>
          </a:p>
        </p:txBody>
      </p:sp>
      <p:sp>
        <p:nvSpPr>
          <p:cNvPr id="6" name="Footer Placeholder 5">
            <a:extLst>
              <a:ext uri="{FF2B5EF4-FFF2-40B4-BE49-F238E27FC236}">
                <a16:creationId xmlns:a16="http://schemas.microsoft.com/office/drawing/2014/main" id="{C950B225-87E8-CF6F-0B94-01135F658AE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7D0EBB2-B8E1-5396-F174-51C55C80304E}"/>
              </a:ext>
            </a:extLst>
          </p:cNvPr>
          <p:cNvSpPr>
            <a:spLocks noGrp="1"/>
          </p:cNvSpPr>
          <p:nvPr>
            <p:ph type="sldNum" sz="quarter" idx="12"/>
          </p:nvPr>
        </p:nvSpPr>
        <p:spPr/>
        <p:txBody>
          <a:bodyPr/>
          <a:lstStyle/>
          <a:p>
            <a:fld id="{6F26627E-FE48-48B9-A046-8D54F4572234}" type="slidenum">
              <a:rPr lang="en-IN" smtClean="0"/>
              <a:t>‹#›</a:t>
            </a:fld>
            <a:endParaRPr lang="en-IN"/>
          </a:p>
        </p:txBody>
      </p:sp>
    </p:spTree>
    <p:extLst>
      <p:ext uri="{BB962C8B-B14F-4D97-AF65-F5344CB8AC3E}">
        <p14:creationId xmlns:p14="http://schemas.microsoft.com/office/powerpoint/2010/main" val="3320891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6286E2-B6AD-299A-B2E5-10E3E11A31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B41709AE-85B4-A003-4DBD-9177903EE8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0C8D412-3189-5F2D-E4AF-316CF03B71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11D20A-F07E-4BB7-A71E-A84E2E5BBFC8}" type="datetimeFigureOut">
              <a:rPr lang="en-IN" smtClean="0"/>
              <a:t>27-11-2023</a:t>
            </a:fld>
            <a:endParaRPr lang="en-IN"/>
          </a:p>
        </p:txBody>
      </p:sp>
      <p:sp>
        <p:nvSpPr>
          <p:cNvPr id="5" name="Footer Placeholder 4">
            <a:extLst>
              <a:ext uri="{FF2B5EF4-FFF2-40B4-BE49-F238E27FC236}">
                <a16:creationId xmlns:a16="http://schemas.microsoft.com/office/drawing/2014/main" id="{4F9C1582-1A7E-422E-E160-B3C39DBED6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DB234EFE-CCE4-20FA-6B75-3C358E3B24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26627E-FE48-48B9-A046-8D54F4572234}" type="slidenum">
              <a:rPr lang="en-IN" smtClean="0"/>
              <a:t>‹#›</a:t>
            </a:fld>
            <a:endParaRPr lang="en-IN"/>
          </a:p>
        </p:txBody>
      </p:sp>
    </p:spTree>
    <p:extLst>
      <p:ext uri="{BB962C8B-B14F-4D97-AF65-F5344CB8AC3E}">
        <p14:creationId xmlns:p14="http://schemas.microsoft.com/office/powerpoint/2010/main" val="996145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F78BF47-5C23-502D-1F91-C1C700AFBC9F}"/>
              </a:ext>
            </a:extLst>
          </p:cNvPr>
          <p:cNvSpPr txBox="1"/>
          <p:nvPr/>
        </p:nvSpPr>
        <p:spPr>
          <a:xfrm>
            <a:off x="3254072" y="379876"/>
            <a:ext cx="4665427" cy="369332"/>
          </a:xfrm>
          <a:prstGeom prst="rect">
            <a:avLst/>
          </a:prstGeom>
          <a:noFill/>
        </p:spPr>
        <p:txBody>
          <a:bodyPr wrap="square">
            <a:spAutoFit/>
          </a:bodyPr>
          <a:lstStyle/>
          <a:p>
            <a:pPr algn="l"/>
            <a:r>
              <a:rPr lang="en-IN" b="1" i="0" dirty="0">
                <a:solidFill>
                  <a:srgbClr val="222222"/>
                </a:solidFill>
                <a:effectLst/>
                <a:latin typeface="Source Sans Pro" panose="020B0503030403020204" pitchFamily="34" charset="0"/>
              </a:rPr>
              <a:t>TCP 3-Way Handshake (SYN, SYN-ACK,ACK)</a:t>
            </a:r>
          </a:p>
        </p:txBody>
      </p:sp>
      <p:sp>
        <p:nvSpPr>
          <p:cNvPr id="10" name="TextBox 9">
            <a:extLst>
              <a:ext uri="{FF2B5EF4-FFF2-40B4-BE49-F238E27FC236}">
                <a16:creationId xmlns:a16="http://schemas.microsoft.com/office/drawing/2014/main" id="{B3FAEE0F-4BE4-FE17-38BD-2E244AF9ED17}"/>
              </a:ext>
            </a:extLst>
          </p:cNvPr>
          <p:cNvSpPr txBox="1"/>
          <p:nvPr/>
        </p:nvSpPr>
        <p:spPr>
          <a:xfrm>
            <a:off x="445273" y="1157637"/>
            <a:ext cx="11131825" cy="1669496"/>
          </a:xfrm>
          <a:prstGeom prst="rect">
            <a:avLst/>
          </a:prstGeom>
          <a:noFill/>
        </p:spPr>
        <p:txBody>
          <a:bodyPr wrap="square">
            <a:spAutoFit/>
          </a:bodyPr>
          <a:lstStyle/>
          <a:p>
            <a:pPr algn="l">
              <a:lnSpc>
                <a:spcPct val="150000"/>
              </a:lnSpc>
            </a:pPr>
            <a:r>
              <a:rPr lang="en-US" sz="1400" b="1" i="0" dirty="0">
                <a:effectLst/>
                <a:latin typeface="Times New Roman" panose="02020603050405020304" pitchFamily="18" charset="0"/>
                <a:cs typeface="Times New Roman" panose="02020603050405020304" pitchFamily="18" charset="0"/>
              </a:rPr>
              <a:t>Three-Way </a:t>
            </a:r>
            <a:r>
              <a:rPr lang="en-US" sz="1400" b="1" i="0" dirty="0" err="1">
                <a:effectLst/>
                <a:latin typeface="Times New Roman" panose="02020603050405020304" pitchFamily="18" charset="0"/>
                <a:cs typeface="Times New Roman" panose="02020603050405020304" pitchFamily="18" charset="0"/>
              </a:rPr>
              <a:t>HandShake</a:t>
            </a:r>
            <a:r>
              <a:rPr lang="en-US" sz="1400" b="0" i="0" dirty="0">
                <a:effectLst/>
                <a:latin typeface="Times New Roman" panose="02020603050405020304" pitchFamily="18" charset="0"/>
                <a:cs typeface="Times New Roman" panose="02020603050405020304" pitchFamily="18" charset="0"/>
              </a:rPr>
              <a:t> or a TCP 3-way handshake is a process which is used in a TCP/IP network to make a connection between the server and client. It is a three-step process that requires both the client and server to exchange synchronization and acknowledgment packets before the real data communication process starts.</a:t>
            </a:r>
          </a:p>
          <a:p>
            <a:pPr algn="l">
              <a:lnSpc>
                <a:spcPct val="150000"/>
              </a:lnSpc>
            </a:pPr>
            <a:r>
              <a:rPr lang="en-US" sz="1400" b="0" i="0" dirty="0">
                <a:effectLst/>
                <a:latin typeface="Times New Roman" panose="02020603050405020304" pitchFamily="18" charset="0"/>
                <a:cs typeface="Times New Roman" panose="02020603050405020304" pitchFamily="18" charset="0"/>
              </a:rPr>
              <a:t>Three-way handshake process is designed in such a way that both ends help you to initiate, negotiate, and separate TCP socket connections at the same time. It allows you to transfer multiple TCP socket connections in both directions at the same time</a:t>
            </a:r>
          </a:p>
        </p:txBody>
      </p:sp>
      <p:graphicFrame>
        <p:nvGraphicFramePr>
          <p:cNvPr id="11" name="Table 10">
            <a:extLst>
              <a:ext uri="{FF2B5EF4-FFF2-40B4-BE49-F238E27FC236}">
                <a16:creationId xmlns:a16="http://schemas.microsoft.com/office/drawing/2014/main" id="{EEBA5663-2B80-9003-19CC-6C73E8E77F55}"/>
              </a:ext>
            </a:extLst>
          </p:cNvPr>
          <p:cNvGraphicFramePr>
            <a:graphicFrameLocks noGrp="1"/>
          </p:cNvGraphicFramePr>
          <p:nvPr>
            <p:extLst>
              <p:ext uri="{D42A27DB-BD31-4B8C-83A1-F6EECF244321}">
                <p14:modId xmlns:p14="http://schemas.microsoft.com/office/powerpoint/2010/main" val="3437215150"/>
              </p:ext>
            </p:extLst>
          </p:nvPr>
        </p:nvGraphicFramePr>
        <p:xfrm>
          <a:off x="445272" y="3549078"/>
          <a:ext cx="10725750" cy="3116304"/>
        </p:xfrm>
        <a:graphic>
          <a:graphicData uri="http://schemas.openxmlformats.org/drawingml/2006/table">
            <a:tbl>
              <a:tblPr/>
              <a:tblGrid>
                <a:gridCol w="5362875">
                  <a:extLst>
                    <a:ext uri="{9D8B030D-6E8A-4147-A177-3AD203B41FA5}">
                      <a16:colId xmlns:a16="http://schemas.microsoft.com/office/drawing/2014/main" val="3944145071"/>
                    </a:ext>
                  </a:extLst>
                </a:gridCol>
                <a:gridCol w="5362875">
                  <a:extLst>
                    <a:ext uri="{9D8B030D-6E8A-4147-A177-3AD203B41FA5}">
                      <a16:colId xmlns:a16="http://schemas.microsoft.com/office/drawing/2014/main" val="3117304472"/>
                    </a:ext>
                  </a:extLst>
                </a:gridCol>
              </a:tblGrid>
              <a:tr h="339884">
                <a:tc>
                  <a:txBody>
                    <a:bodyPr/>
                    <a:lstStyle/>
                    <a:p>
                      <a:pPr algn="l"/>
                      <a:r>
                        <a:rPr lang="en-IN">
                          <a:effectLst/>
                        </a:rPr>
                        <a:t>Message</a:t>
                      </a:r>
                    </a:p>
                  </a:txBody>
                  <a:tcPr anchor="ctr">
                    <a:lnL>
                      <a:noFill/>
                    </a:lnL>
                    <a:lnR>
                      <a:noFill/>
                    </a:lnR>
                    <a:lnT>
                      <a:noFill/>
                    </a:lnT>
                    <a:lnB w="8313" cap="flat" cmpd="sng" algn="ctr">
                      <a:solidFill>
                        <a:srgbClr val="EEEEEE"/>
                      </a:solidFill>
                      <a:prstDash val="solid"/>
                      <a:round/>
                      <a:headEnd type="none" w="med" len="med"/>
                      <a:tailEnd type="none" w="med" len="med"/>
                    </a:lnB>
                    <a:solidFill>
                      <a:srgbClr val="F9F9F9"/>
                    </a:solidFill>
                  </a:tcPr>
                </a:tc>
                <a:tc>
                  <a:txBody>
                    <a:bodyPr/>
                    <a:lstStyle/>
                    <a:p>
                      <a:pPr algn="l"/>
                      <a:r>
                        <a:rPr lang="en-IN">
                          <a:effectLst/>
                        </a:rPr>
                        <a:t>Description</a:t>
                      </a:r>
                    </a:p>
                  </a:txBody>
                  <a:tcPr anchor="ctr">
                    <a:lnL>
                      <a:noFill/>
                    </a:lnL>
                    <a:lnR>
                      <a:noFill/>
                    </a:lnR>
                    <a:lnT>
                      <a:noFill/>
                    </a:lnT>
                    <a:lnB w="8313" cap="flat" cmpd="sng" algn="ctr">
                      <a:solidFill>
                        <a:srgbClr val="EEEEEE"/>
                      </a:solidFill>
                      <a:prstDash val="solid"/>
                      <a:round/>
                      <a:headEnd type="none" w="med" len="med"/>
                      <a:tailEnd type="none" w="med" len="med"/>
                    </a:lnB>
                    <a:solidFill>
                      <a:srgbClr val="F9F9F9"/>
                    </a:solidFill>
                  </a:tcPr>
                </a:tc>
                <a:extLst>
                  <a:ext uri="{0D108BD9-81ED-4DB2-BD59-A6C34878D82A}">
                    <a16:rowId xmlns:a16="http://schemas.microsoft.com/office/drawing/2014/main" val="933984284"/>
                  </a:ext>
                </a:extLst>
              </a:tr>
              <a:tr h="1104624">
                <a:tc>
                  <a:txBody>
                    <a:bodyPr/>
                    <a:lstStyle/>
                    <a:p>
                      <a:r>
                        <a:rPr lang="en-IN" dirty="0">
                          <a:effectLst/>
                        </a:rPr>
                        <a:t>Syn</a:t>
                      </a:r>
                    </a:p>
                  </a:txBody>
                  <a:tcPr anchor="ctr">
                    <a:lnL>
                      <a:noFill/>
                    </a:lnL>
                    <a:lnR>
                      <a:noFill/>
                    </a:lnR>
                    <a:lnT w="8313" cap="flat" cmpd="sng" algn="ctr">
                      <a:solidFill>
                        <a:srgbClr val="EEEEEE"/>
                      </a:solidFill>
                      <a:prstDash val="solid"/>
                      <a:round/>
                      <a:headEnd type="none" w="med" len="med"/>
                      <a:tailEnd type="none" w="med" len="med"/>
                    </a:lnT>
                    <a:lnB w="8313" cap="flat" cmpd="sng" algn="ctr">
                      <a:solidFill>
                        <a:srgbClr val="EEEEEE"/>
                      </a:solidFill>
                      <a:prstDash val="solid"/>
                      <a:round/>
                      <a:headEnd type="none" w="med" len="med"/>
                      <a:tailEnd type="none" w="med" len="med"/>
                    </a:lnB>
                    <a:solidFill>
                      <a:srgbClr val="F9F9F9"/>
                    </a:solidFill>
                  </a:tcPr>
                </a:tc>
                <a:tc>
                  <a:txBody>
                    <a:bodyPr/>
                    <a:lstStyle/>
                    <a:p>
                      <a:r>
                        <a:rPr lang="en-US" dirty="0">
                          <a:effectLst/>
                        </a:rPr>
                        <a:t>Used to initiate and establish a connection. It also helps you to synchronize sequence numbers between devices.</a:t>
                      </a:r>
                    </a:p>
                  </a:txBody>
                  <a:tcPr anchor="ctr">
                    <a:lnL>
                      <a:noFill/>
                    </a:lnL>
                    <a:lnR>
                      <a:noFill/>
                    </a:lnR>
                    <a:lnT w="8313" cap="flat" cmpd="sng" algn="ctr">
                      <a:solidFill>
                        <a:srgbClr val="EEEEEE"/>
                      </a:solidFill>
                      <a:prstDash val="solid"/>
                      <a:round/>
                      <a:headEnd type="none" w="med" len="med"/>
                      <a:tailEnd type="none" w="med" len="med"/>
                    </a:lnT>
                    <a:lnB w="8313" cap="flat" cmpd="sng" algn="ctr">
                      <a:solidFill>
                        <a:srgbClr val="EEEEEE"/>
                      </a:solidFill>
                      <a:prstDash val="solid"/>
                      <a:round/>
                      <a:headEnd type="none" w="med" len="med"/>
                      <a:tailEnd type="none" w="med" len="med"/>
                    </a:lnB>
                    <a:solidFill>
                      <a:srgbClr val="F9F9F9"/>
                    </a:solidFill>
                  </a:tcPr>
                </a:tc>
                <a:extLst>
                  <a:ext uri="{0D108BD9-81ED-4DB2-BD59-A6C34878D82A}">
                    <a16:rowId xmlns:a16="http://schemas.microsoft.com/office/drawing/2014/main" val="592062071"/>
                  </a:ext>
                </a:extLst>
              </a:tr>
              <a:tr h="594798">
                <a:tc>
                  <a:txBody>
                    <a:bodyPr/>
                    <a:lstStyle/>
                    <a:p>
                      <a:r>
                        <a:rPr lang="en-IN" dirty="0">
                          <a:effectLst/>
                        </a:rPr>
                        <a:t>ACK</a:t>
                      </a:r>
                    </a:p>
                  </a:txBody>
                  <a:tcPr anchor="ctr">
                    <a:lnL>
                      <a:noFill/>
                    </a:lnL>
                    <a:lnR>
                      <a:noFill/>
                    </a:lnR>
                    <a:lnT w="8313" cap="flat" cmpd="sng" algn="ctr">
                      <a:solidFill>
                        <a:srgbClr val="EEEEEE"/>
                      </a:solidFill>
                      <a:prstDash val="solid"/>
                      <a:round/>
                      <a:headEnd type="none" w="med" len="med"/>
                      <a:tailEnd type="none" w="med" len="med"/>
                    </a:lnT>
                    <a:lnB w="8313" cap="flat" cmpd="sng" algn="ctr">
                      <a:solidFill>
                        <a:srgbClr val="EEEEEE"/>
                      </a:solidFill>
                      <a:prstDash val="solid"/>
                      <a:round/>
                      <a:headEnd type="none" w="med" len="med"/>
                      <a:tailEnd type="none" w="med" len="med"/>
                    </a:lnB>
                    <a:solidFill>
                      <a:srgbClr val="FFFFFF"/>
                    </a:solidFill>
                  </a:tcPr>
                </a:tc>
                <a:tc>
                  <a:txBody>
                    <a:bodyPr/>
                    <a:lstStyle/>
                    <a:p>
                      <a:r>
                        <a:rPr lang="en-US" dirty="0">
                          <a:effectLst/>
                        </a:rPr>
                        <a:t>Helps to confirm to the other side that it has received the SYN.</a:t>
                      </a:r>
                    </a:p>
                  </a:txBody>
                  <a:tcPr anchor="ctr">
                    <a:lnL>
                      <a:noFill/>
                    </a:lnL>
                    <a:lnR>
                      <a:noFill/>
                    </a:lnR>
                    <a:lnT w="8313" cap="flat" cmpd="sng" algn="ctr">
                      <a:solidFill>
                        <a:srgbClr val="EEEEEE"/>
                      </a:solidFill>
                      <a:prstDash val="solid"/>
                      <a:round/>
                      <a:headEnd type="none" w="med" len="med"/>
                      <a:tailEnd type="none" w="med" len="med"/>
                    </a:lnT>
                    <a:lnB w="8313" cap="flat" cmpd="sng" algn="ctr">
                      <a:solidFill>
                        <a:srgbClr val="EEEEEE"/>
                      </a:solidFill>
                      <a:prstDash val="solid"/>
                      <a:round/>
                      <a:headEnd type="none" w="med" len="med"/>
                      <a:tailEnd type="none" w="med" len="med"/>
                    </a:lnB>
                    <a:solidFill>
                      <a:srgbClr val="FFFFFF"/>
                    </a:solidFill>
                  </a:tcPr>
                </a:tc>
                <a:extLst>
                  <a:ext uri="{0D108BD9-81ED-4DB2-BD59-A6C34878D82A}">
                    <a16:rowId xmlns:a16="http://schemas.microsoft.com/office/drawing/2014/main" val="2370064825"/>
                  </a:ext>
                </a:extLst>
              </a:tr>
              <a:tr h="594798">
                <a:tc>
                  <a:txBody>
                    <a:bodyPr/>
                    <a:lstStyle/>
                    <a:p>
                      <a:r>
                        <a:rPr lang="en-IN">
                          <a:effectLst/>
                        </a:rPr>
                        <a:t>SYN-ACK</a:t>
                      </a:r>
                    </a:p>
                  </a:txBody>
                  <a:tcPr anchor="ctr">
                    <a:lnL>
                      <a:noFill/>
                    </a:lnL>
                    <a:lnR>
                      <a:noFill/>
                    </a:lnR>
                    <a:lnT w="8313" cap="flat" cmpd="sng" algn="ctr">
                      <a:solidFill>
                        <a:srgbClr val="EEEEEE"/>
                      </a:solidFill>
                      <a:prstDash val="solid"/>
                      <a:round/>
                      <a:headEnd type="none" w="med" len="med"/>
                      <a:tailEnd type="none" w="med" len="med"/>
                    </a:lnT>
                    <a:lnB w="8313" cap="flat" cmpd="sng" algn="ctr">
                      <a:solidFill>
                        <a:srgbClr val="EEEEEE"/>
                      </a:solidFill>
                      <a:prstDash val="solid"/>
                      <a:round/>
                      <a:headEnd type="none" w="med" len="med"/>
                      <a:tailEnd type="none" w="med" len="med"/>
                    </a:lnB>
                    <a:solidFill>
                      <a:srgbClr val="F9F9F9"/>
                    </a:solidFill>
                  </a:tcPr>
                </a:tc>
                <a:tc>
                  <a:txBody>
                    <a:bodyPr/>
                    <a:lstStyle/>
                    <a:p>
                      <a:r>
                        <a:rPr lang="en-US">
                          <a:effectLst/>
                        </a:rPr>
                        <a:t>SYN message from local device and ACK of the earlier packet.</a:t>
                      </a:r>
                    </a:p>
                  </a:txBody>
                  <a:tcPr anchor="ctr">
                    <a:lnL>
                      <a:noFill/>
                    </a:lnL>
                    <a:lnR>
                      <a:noFill/>
                    </a:lnR>
                    <a:lnT w="8313" cap="flat" cmpd="sng" algn="ctr">
                      <a:solidFill>
                        <a:srgbClr val="EEEEEE"/>
                      </a:solidFill>
                      <a:prstDash val="solid"/>
                      <a:round/>
                      <a:headEnd type="none" w="med" len="med"/>
                      <a:tailEnd type="none" w="med" len="med"/>
                    </a:lnT>
                    <a:lnB w="8313" cap="flat" cmpd="sng" algn="ctr">
                      <a:solidFill>
                        <a:srgbClr val="EEEEEE"/>
                      </a:solidFill>
                      <a:prstDash val="solid"/>
                      <a:round/>
                      <a:headEnd type="none" w="med" len="med"/>
                      <a:tailEnd type="none" w="med" len="med"/>
                    </a:lnB>
                    <a:solidFill>
                      <a:srgbClr val="F9F9F9"/>
                    </a:solidFill>
                  </a:tcPr>
                </a:tc>
                <a:extLst>
                  <a:ext uri="{0D108BD9-81ED-4DB2-BD59-A6C34878D82A}">
                    <a16:rowId xmlns:a16="http://schemas.microsoft.com/office/drawing/2014/main" val="2044605371"/>
                  </a:ext>
                </a:extLst>
              </a:tr>
              <a:tr h="339884">
                <a:tc>
                  <a:txBody>
                    <a:bodyPr/>
                    <a:lstStyle/>
                    <a:p>
                      <a:r>
                        <a:rPr lang="en-IN">
                          <a:effectLst/>
                        </a:rPr>
                        <a:t>FIN</a:t>
                      </a:r>
                    </a:p>
                  </a:txBody>
                  <a:tcPr anchor="ctr">
                    <a:lnL>
                      <a:noFill/>
                    </a:lnL>
                    <a:lnR>
                      <a:noFill/>
                    </a:lnR>
                    <a:lnT w="8313" cap="flat" cmpd="sng" algn="ctr">
                      <a:solidFill>
                        <a:srgbClr val="EEEEEE"/>
                      </a:solidFill>
                      <a:prstDash val="solid"/>
                      <a:round/>
                      <a:headEnd type="none" w="med" len="med"/>
                      <a:tailEnd type="none" w="med" len="med"/>
                    </a:lnT>
                    <a:lnB>
                      <a:noFill/>
                    </a:lnB>
                    <a:solidFill>
                      <a:srgbClr val="FFFFFF"/>
                    </a:solidFill>
                  </a:tcPr>
                </a:tc>
                <a:tc>
                  <a:txBody>
                    <a:bodyPr/>
                    <a:lstStyle/>
                    <a:p>
                      <a:r>
                        <a:rPr lang="en-US" dirty="0">
                          <a:effectLst/>
                        </a:rPr>
                        <a:t>Used to terminate a connection.</a:t>
                      </a:r>
                    </a:p>
                  </a:txBody>
                  <a:tcPr anchor="ctr">
                    <a:lnL>
                      <a:noFill/>
                    </a:lnL>
                    <a:lnR>
                      <a:noFill/>
                    </a:lnR>
                    <a:lnT w="8313" cap="flat" cmpd="sng" algn="ctr">
                      <a:solidFill>
                        <a:srgbClr val="EEEEEE"/>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416026586"/>
                  </a:ext>
                </a:extLst>
              </a:tr>
            </a:tbl>
          </a:graphicData>
        </a:graphic>
      </p:graphicFrame>
      <p:sp>
        <p:nvSpPr>
          <p:cNvPr id="12" name="Rectangle 1">
            <a:extLst>
              <a:ext uri="{FF2B5EF4-FFF2-40B4-BE49-F238E27FC236}">
                <a16:creationId xmlns:a16="http://schemas.microsoft.com/office/drawing/2014/main" id="{5F929683-9403-E8BE-FE82-6FAAC55093F4}"/>
              </a:ext>
            </a:extLst>
          </p:cNvPr>
          <p:cNvSpPr>
            <a:spLocks noChangeArrowheads="1"/>
          </p:cNvSpPr>
          <p:nvPr/>
        </p:nvSpPr>
        <p:spPr bwMode="auto">
          <a:xfrm>
            <a:off x="445272" y="2928526"/>
            <a:ext cx="3005593" cy="68028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7935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1" i="0" u="none" strike="noStrike" cap="none" normalizeH="0" baseline="0" dirty="0">
                <a:ln>
                  <a:noFill/>
                </a:ln>
                <a:solidFill>
                  <a:srgbClr val="222222"/>
                </a:solidFill>
                <a:effectLst/>
                <a:latin typeface="Source Sans Pro" panose="020B0503030403020204" pitchFamily="34" charset="0"/>
              </a:rPr>
              <a:t>TCP message types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39328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6E715C8-A32D-E321-CB41-1979EB696BAA}"/>
              </a:ext>
            </a:extLst>
          </p:cNvPr>
          <p:cNvSpPr txBox="1"/>
          <p:nvPr/>
        </p:nvSpPr>
        <p:spPr>
          <a:xfrm>
            <a:off x="296186" y="290382"/>
            <a:ext cx="11479695" cy="1571584"/>
          </a:xfrm>
          <a:prstGeom prst="rect">
            <a:avLst/>
          </a:prstGeom>
          <a:noFill/>
        </p:spPr>
        <p:txBody>
          <a:bodyPr wrap="square">
            <a:spAutoFit/>
          </a:bodyPr>
          <a:lstStyle/>
          <a:p>
            <a:pPr algn="ctr">
              <a:lnSpc>
                <a:spcPct val="150000"/>
              </a:lnSpc>
            </a:pPr>
            <a:r>
              <a:rPr lang="en-US" b="1" i="0" dirty="0">
                <a:solidFill>
                  <a:srgbClr val="222222"/>
                </a:solidFill>
                <a:effectLst/>
                <a:latin typeface="Source Sans Pro" panose="020B0503030403020204" pitchFamily="34" charset="0"/>
              </a:rPr>
              <a:t>TCP Three-Way Handshake Process</a:t>
            </a:r>
          </a:p>
          <a:p>
            <a:pPr algn="ctr">
              <a:lnSpc>
                <a:spcPct val="150000"/>
              </a:lnSpc>
            </a:pPr>
            <a:endParaRPr lang="en-US" sz="1600" b="1" i="0" dirty="0">
              <a:effectLst/>
              <a:latin typeface="Times New Roman" panose="02020603050405020304" pitchFamily="18" charset="0"/>
              <a:cs typeface="Times New Roman" panose="02020603050405020304" pitchFamily="18" charset="0"/>
            </a:endParaRPr>
          </a:p>
          <a:p>
            <a:pPr algn="l">
              <a:lnSpc>
                <a:spcPct val="150000"/>
              </a:lnSpc>
            </a:pPr>
            <a:r>
              <a:rPr lang="en-US" sz="1600" b="0" i="0" dirty="0">
                <a:effectLst/>
                <a:latin typeface="Times New Roman" panose="02020603050405020304" pitchFamily="18" charset="0"/>
                <a:cs typeface="Times New Roman" panose="02020603050405020304" pitchFamily="18" charset="0"/>
              </a:rPr>
              <a:t>TCP traffic begins with a three-way handshake. In this TCP handshake process, a client needs to initiate the conversation by requesting a communication session with the Server</a:t>
            </a:r>
          </a:p>
        </p:txBody>
      </p:sp>
      <p:sp>
        <p:nvSpPr>
          <p:cNvPr id="7" name="TextBox 6">
            <a:extLst>
              <a:ext uri="{FF2B5EF4-FFF2-40B4-BE49-F238E27FC236}">
                <a16:creationId xmlns:a16="http://schemas.microsoft.com/office/drawing/2014/main" id="{D7287130-D341-5BB8-B461-67BF7821D149}"/>
              </a:ext>
            </a:extLst>
          </p:cNvPr>
          <p:cNvSpPr txBox="1"/>
          <p:nvPr/>
        </p:nvSpPr>
        <p:spPr>
          <a:xfrm>
            <a:off x="403610" y="4289955"/>
            <a:ext cx="11264845" cy="2264081"/>
          </a:xfrm>
          <a:prstGeom prst="rect">
            <a:avLst/>
          </a:prstGeom>
          <a:noFill/>
        </p:spPr>
        <p:txBody>
          <a:bodyPr wrap="square">
            <a:spAutoFit/>
          </a:bodyPr>
          <a:lstStyle/>
          <a:p>
            <a:pPr algn="l">
              <a:lnSpc>
                <a:spcPct val="150000"/>
              </a:lnSpc>
              <a:buFont typeface="Arial" panose="020B0604020202020204" pitchFamily="34" charset="0"/>
              <a:buChar char="•"/>
            </a:pPr>
            <a:r>
              <a:rPr lang="en-US" sz="1600" b="1" i="0" dirty="0">
                <a:effectLst/>
                <a:latin typeface="Times New Roman" panose="02020603050405020304" pitchFamily="18" charset="0"/>
                <a:cs typeface="Times New Roman" panose="02020603050405020304" pitchFamily="18" charset="0"/>
              </a:rPr>
              <a:t>Step 1: </a:t>
            </a:r>
            <a:r>
              <a:rPr lang="en-US" sz="1600" b="0" i="0" dirty="0">
                <a:effectLst/>
                <a:latin typeface="Times New Roman" panose="02020603050405020304" pitchFamily="18" charset="0"/>
                <a:cs typeface="Times New Roman" panose="02020603050405020304" pitchFamily="18" charset="0"/>
              </a:rPr>
              <a:t>In the first step, the client establishes a connection with a server. It sends a segment with SYN and informs the server about the client should start communication, and with what should be its sequence number.</a:t>
            </a:r>
          </a:p>
          <a:p>
            <a:pPr algn="l">
              <a:lnSpc>
                <a:spcPct val="150000"/>
              </a:lnSpc>
              <a:buFont typeface="Arial" panose="020B0604020202020204" pitchFamily="34" charset="0"/>
              <a:buChar char="•"/>
            </a:pPr>
            <a:r>
              <a:rPr lang="en-US" sz="1600" b="1" i="0" dirty="0">
                <a:effectLst/>
                <a:latin typeface="Times New Roman" panose="02020603050405020304" pitchFamily="18" charset="0"/>
                <a:cs typeface="Times New Roman" panose="02020603050405020304" pitchFamily="18" charset="0"/>
              </a:rPr>
              <a:t>Step 2: </a:t>
            </a:r>
            <a:r>
              <a:rPr lang="en-US" sz="1600" b="0" i="0" dirty="0">
                <a:effectLst/>
                <a:latin typeface="Times New Roman" panose="02020603050405020304" pitchFamily="18" charset="0"/>
                <a:cs typeface="Times New Roman" panose="02020603050405020304" pitchFamily="18" charset="0"/>
              </a:rPr>
              <a:t>In this step </a:t>
            </a:r>
            <a:r>
              <a:rPr lang="en-US" sz="1600" b="1" i="0" dirty="0">
                <a:effectLst/>
                <a:latin typeface="Times New Roman" panose="02020603050405020304" pitchFamily="18" charset="0"/>
                <a:cs typeface="Times New Roman" panose="02020603050405020304" pitchFamily="18" charset="0"/>
              </a:rPr>
              <a:t>s</a:t>
            </a:r>
            <a:r>
              <a:rPr lang="en-US" sz="1600" b="0" i="0" dirty="0">
                <a:effectLst/>
                <a:latin typeface="Times New Roman" panose="02020603050405020304" pitchFamily="18" charset="0"/>
                <a:cs typeface="Times New Roman" panose="02020603050405020304" pitchFamily="18" charset="0"/>
              </a:rPr>
              <a:t>erver responds to the client request with SYN-ACK signal set. ACK helps you to signify the response of segment that is received and SYN signifies what sequence number it should able to start with the segments.</a:t>
            </a:r>
          </a:p>
          <a:p>
            <a:pPr algn="l">
              <a:lnSpc>
                <a:spcPct val="150000"/>
              </a:lnSpc>
              <a:buFont typeface="Arial" panose="020B0604020202020204" pitchFamily="34" charset="0"/>
              <a:buChar char="•"/>
            </a:pPr>
            <a:r>
              <a:rPr lang="en-US" sz="1600" b="1" i="0" dirty="0">
                <a:effectLst/>
                <a:latin typeface="Times New Roman" panose="02020603050405020304" pitchFamily="18" charset="0"/>
                <a:cs typeface="Times New Roman" panose="02020603050405020304" pitchFamily="18" charset="0"/>
              </a:rPr>
              <a:t>Step 3: </a:t>
            </a:r>
            <a:r>
              <a:rPr lang="en-US" sz="1600" b="0" i="0" dirty="0">
                <a:effectLst/>
                <a:latin typeface="Times New Roman" panose="02020603050405020304" pitchFamily="18" charset="0"/>
                <a:cs typeface="Times New Roman" panose="02020603050405020304" pitchFamily="18" charset="0"/>
              </a:rPr>
              <a:t>In this final step, the client acknowledges the response of the Server, and they both create a stable connection will begin the actual data transfer process.</a:t>
            </a:r>
          </a:p>
        </p:txBody>
      </p:sp>
      <p:pic>
        <p:nvPicPr>
          <p:cNvPr id="12" name="Picture 11">
            <a:extLst>
              <a:ext uri="{FF2B5EF4-FFF2-40B4-BE49-F238E27FC236}">
                <a16:creationId xmlns:a16="http://schemas.microsoft.com/office/drawing/2014/main" id="{DBE0343E-D25C-8B08-C36F-3F6682E583E9}"/>
              </a:ext>
            </a:extLst>
          </p:cNvPr>
          <p:cNvPicPr>
            <a:picLocks noChangeAspect="1"/>
          </p:cNvPicPr>
          <p:nvPr/>
        </p:nvPicPr>
        <p:blipFill>
          <a:blip r:embed="rId2"/>
          <a:stretch>
            <a:fillRect/>
          </a:stretch>
        </p:blipFill>
        <p:spPr>
          <a:xfrm>
            <a:off x="1269079" y="1861966"/>
            <a:ext cx="7515932" cy="2328371"/>
          </a:xfrm>
          <a:prstGeom prst="rect">
            <a:avLst/>
          </a:prstGeom>
        </p:spPr>
      </p:pic>
    </p:spTree>
    <p:extLst>
      <p:ext uri="{BB962C8B-B14F-4D97-AF65-F5344CB8AC3E}">
        <p14:creationId xmlns:p14="http://schemas.microsoft.com/office/powerpoint/2010/main" val="665392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2140F17-37B4-1087-7D37-DF0E0A8EEF59}"/>
              </a:ext>
            </a:extLst>
          </p:cNvPr>
          <p:cNvSpPr txBox="1"/>
          <p:nvPr/>
        </p:nvSpPr>
        <p:spPr>
          <a:xfrm>
            <a:off x="622191" y="316266"/>
            <a:ext cx="2272085" cy="369332"/>
          </a:xfrm>
          <a:prstGeom prst="rect">
            <a:avLst/>
          </a:prstGeom>
          <a:noFill/>
        </p:spPr>
        <p:txBody>
          <a:bodyPr wrap="square">
            <a:spAutoFit/>
          </a:bodyPr>
          <a:lstStyle/>
          <a:p>
            <a:pPr algn="l"/>
            <a:r>
              <a:rPr lang="en-IN" b="1" i="0" dirty="0">
                <a:solidFill>
                  <a:srgbClr val="222222"/>
                </a:solidFill>
                <a:effectLst/>
                <a:latin typeface="Source Sans Pro" panose="020B0503030403020204" pitchFamily="34" charset="0"/>
              </a:rPr>
              <a:t>Real-world Example</a:t>
            </a:r>
          </a:p>
        </p:txBody>
      </p:sp>
      <p:pic>
        <p:nvPicPr>
          <p:cNvPr id="11" name="Picture 10">
            <a:extLst>
              <a:ext uri="{FF2B5EF4-FFF2-40B4-BE49-F238E27FC236}">
                <a16:creationId xmlns:a16="http://schemas.microsoft.com/office/drawing/2014/main" id="{F5638AAD-2877-F2FB-8BDA-BB6034B1A1AB}"/>
              </a:ext>
            </a:extLst>
          </p:cNvPr>
          <p:cNvPicPr>
            <a:picLocks noChangeAspect="1"/>
          </p:cNvPicPr>
          <p:nvPr/>
        </p:nvPicPr>
        <p:blipFill>
          <a:blip r:embed="rId2"/>
          <a:stretch>
            <a:fillRect/>
          </a:stretch>
        </p:blipFill>
        <p:spPr>
          <a:xfrm>
            <a:off x="620204" y="852046"/>
            <a:ext cx="8747220" cy="2439794"/>
          </a:xfrm>
          <a:prstGeom prst="rect">
            <a:avLst/>
          </a:prstGeom>
        </p:spPr>
      </p:pic>
      <p:sp>
        <p:nvSpPr>
          <p:cNvPr id="13" name="TextBox 12">
            <a:extLst>
              <a:ext uri="{FF2B5EF4-FFF2-40B4-BE49-F238E27FC236}">
                <a16:creationId xmlns:a16="http://schemas.microsoft.com/office/drawing/2014/main" id="{09555B95-C835-6C7F-1F71-0A5CB9C5EDA0}"/>
              </a:ext>
            </a:extLst>
          </p:cNvPr>
          <p:cNvSpPr txBox="1"/>
          <p:nvPr/>
        </p:nvSpPr>
        <p:spPr>
          <a:xfrm>
            <a:off x="499275" y="3731149"/>
            <a:ext cx="11193449" cy="2128340"/>
          </a:xfrm>
          <a:prstGeom prst="rect">
            <a:avLst/>
          </a:prstGeom>
          <a:noFill/>
        </p:spPr>
        <p:txBody>
          <a:bodyPr wrap="square">
            <a:spAutoFit/>
          </a:bodyPr>
          <a:lstStyle/>
          <a:p>
            <a:pPr algn="l">
              <a:lnSpc>
                <a:spcPct val="150000"/>
              </a:lnSpc>
              <a:buFont typeface="Arial" panose="020B0604020202020204" pitchFamily="34" charset="0"/>
              <a:buChar char="•"/>
            </a:pPr>
            <a:r>
              <a:rPr lang="en-US" sz="1500" b="0" i="0" dirty="0">
                <a:effectLst/>
                <a:latin typeface="Times New Roman" panose="02020603050405020304" pitchFamily="18" charset="0"/>
                <a:cs typeface="Times New Roman" panose="02020603050405020304" pitchFamily="18" charset="0"/>
              </a:rPr>
              <a:t>Host X begins the connection by sending the TCP SYN packet to its host destination. The packets contain a random sequence number (For example, 4321) that indicates the beginning of the sequence numbers for data that the Host X should transmit.</a:t>
            </a:r>
          </a:p>
          <a:p>
            <a:pPr algn="l">
              <a:lnSpc>
                <a:spcPct val="150000"/>
              </a:lnSpc>
              <a:buFont typeface="Arial" panose="020B0604020202020204" pitchFamily="34" charset="0"/>
              <a:buChar char="•"/>
            </a:pPr>
            <a:r>
              <a:rPr lang="en-US" sz="1500" b="0" i="0" dirty="0">
                <a:effectLst/>
                <a:latin typeface="Times New Roman" panose="02020603050405020304" pitchFamily="18" charset="0"/>
                <a:cs typeface="Times New Roman" panose="02020603050405020304" pitchFamily="18" charset="0"/>
              </a:rPr>
              <a:t>After that, the Server will receive the packet, and it responds with its sequence number. It’s response also includes the acknowledgment number, that is Host X’s sequence number incremented with 1 (Here, it is 4322).</a:t>
            </a:r>
          </a:p>
          <a:p>
            <a:pPr algn="l">
              <a:lnSpc>
                <a:spcPct val="150000"/>
              </a:lnSpc>
              <a:buFont typeface="Arial" panose="020B0604020202020204" pitchFamily="34" charset="0"/>
              <a:buChar char="•"/>
            </a:pPr>
            <a:r>
              <a:rPr lang="en-US" sz="1500" b="0" i="0" dirty="0">
                <a:effectLst/>
                <a:latin typeface="Times New Roman" panose="02020603050405020304" pitchFamily="18" charset="0"/>
                <a:cs typeface="Times New Roman" panose="02020603050405020304" pitchFamily="18" charset="0"/>
              </a:rPr>
              <a:t>Host X responds to the Server by sending the acknowledgment number that is mostly server’s sequence number that is incremented by 1.</a:t>
            </a:r>
          </a:p>
          <a:p>
            <a:pPr algn="l">
              <a:lnSpc>
                <a:spcPct val="150000"/>
              </a:lnSpc>
            </a:pPr>
            <a:r>
              <a:rPr lang="en-US" sz="1500" b="0" i="0" dirty="0">
                <a:effectLst/>
                <a:latin typeface="Times New Roman" panose="02020603050405020304" pitchFamily="18" charset="0"/>
                <a:cs typeface="Times New Roman" panose="02020603050405020304" pitchFamily="18" charset="0"/>
              </a:rPr>
              <a:t>After the data transmission process is over, TCP automatically terminates the connection between two separate endpoints</a:t>
            </a:r>
          </a:p>
        </p:txBody>
      </p:sp>
    </p:spTree>
    <p:extLst>
      <p:ext uri="{BB962C8B-B14F-4D97-AF65-F5344CB8AC3E}">
        <p14:creationId xmlns:p14="http://schemas.microsoft.com/office/powerpoint/2010/main" val="9398797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452</Words>
  <Application>Microsoft Office PowerPoint</Application>
  <PresentationFormat>Widescreen</PresentationFormat>
  <Paragraphs>25</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Source Sans Pro</vt:lpstr>
      <vt:lpstr>Times New Roman</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Suresh Hulageri</dc:creator>
  <cp:lastModifiedBy>Suresh Hulageri</cp:lastModifiedBy>
  <cp:revision>1</cp:revision>
  <dcterms:created xsi:type="dcterms:W3CDTF">2023-11-27T15:57:16Z</dcterms:created>
  <dcterms:modified xsi:type="dcterms:W3CDTF">2023-11-27T16:07:02Z</dcterms:modified>
</cp:coreProperties>
</file>