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7" y="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427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1923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8458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601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441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8860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4971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359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735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0076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4848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519D8-509A-422A-8E61-6D4B6B6F4E29}" type="datetimeFigureOut">
              <a:rPr lang="en-IN" smtClean="0"/>
              <a:t>27-11-2023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13FA0-0AE0-4937-BE8D-477717C490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90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B498375C-A5D5-1B70-22EB-AC79A54B4881}"/>
              </a:ext>
            </a:extLst>
          </p:cNvPr>
          <p:cNvSpPr txBox="1"/>
          <p:nvPr/>
        </p:nvSpPr>
        <p:spPr>
          <a:xfrm>
            <a:off x="550089" y="401330"/>
            <a:ext cx="8484496" cy="2573782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80975" marR="3810" indent="-171450">
              <a:lnSpc>
                <a:spcPct val="143700"/>
              </a:lnSpc>
              <a:spcBef>
                <a:spcPts val="75"/>
              </a:spcBef>
              <a:buClr>
                <a:srgbClr val="373D3F"/>
              </a:buClr>
              <a:buSzPct val="110000"/>
              <a:buFont typeface="Arial MT"/>
              <a:buChar char="●"/>
              <a:tabLst>
                <a:tab pos="180499" algn="l"/>
                <a:tab pos="180975" algn="l"/>
              </a:tabLst>
            </a:pPr>
            <a:r>
              <a:rPr sz="1400" b="1" u="sng" spc="-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OSI (Open System Interconnections)</a:t>
            </a:r>
            <a:r>
              <a:rPr sz="1400" b="1" u="sng" spc="-4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(Imp)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architecture model based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ISO standards. It is called the OSI model as it deals with connecting the systems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are open for communication with other systems. </a:t>
            </a:r>
            <a:r>
              <a:rPr sz="1400" b="1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OSI model has seven layers. </a:t>
            </a:r>
            <a:r>
              <a:rPr sz="1400" b="1" spc="-221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8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principles used to arrive</a:t>
            </a:r>
            <a:r>
              <a:rPr sz="1400" spc="-8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seven layers</a:t>
            </a:r>
            <a:r>
              <a:rPr sz="1400" spc="-8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summarized</a:t>
            </a:r>
            <a:r>
              <a:rPr sz="1400" spc="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briefly as</a:t>
            </a:r>
            <a:r>
              <a:rPr sz="1400" spc="-8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below: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3875" lvl="1" indent="-171450">
              <a:spcBef>
                <a:spcPts val="431"/>
              </a:spcBef>
              <a:buAutoNum type="arabicPeriod"/>
              <a:tabLst>
                <a:tab pos="523875" algn="l"/>
              </a:tabLst>
            </a:pP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if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different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abstraction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3875" lvl="1" indent="-171450">
              <a:spcBef>
                <a:spcPts val="435"/>
              </a:spcBef>
              <a:buAutoNum type="arabicPeriod"/>
              <a:tabLst>
                <a:tab pos="523875" algn="l"/>
              </a:tabLst>
            </a:pP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well-defined</a:t>
            </a:r>
            <a:r>
              <a:rPr sz="1400" spc="-1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3875" marR="305753" lvl="1" indent="-171450">
              <a:lnSpc>
                <a:spcPct val="143700"/>
              </a:lnSpc>
              <a:buAutoNum type="arabicPeriod"/>
              <a:tabLst>
                <a:tab pos="523875" algn="l"/>
              </a:tabLst>
            </a:pP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function of each layer is chosen based on internationally standardized </a:t>
            </a:r>
            <a:r>
              <a:rPr sz="1400" spc="-22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protocols.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71450">
              <a:spcBef>
                <a:spcPts val="431"/>
              </a:spcBef>
              <a:buFont typeface="Arial MT"/>
              <a:buChar char="●"/>
              <a:tabLst>
                <a:tab pos="180499" algn="l"/>
                <a:tab pos="180975" algn="l"/>
              </a:tabLst>
            </a:pPr>
            <a:r>
              <a:rPr sz="1400" b="1" u="sng" spc="-4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Seven</a:t>
            </a:r>
            <a:r>
              <a:rPr sz="1400" b="1" u="sng" spc="-38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4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Layers</a:t>
            </a:r>
            <a:r>
              <a:rPr sz="1400" b="1" u="sng" spc="-3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u="sng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71450">
              <a:spcBef>
                <a:spcPts val="431"/>
              </a:spcBef>
              <a:buFont typeface="Arial MT"/>
              <a:buChar char="●"/>
              <a:tabLst>
                <a:tab pos="180499" algn="l"/>
                <a:tab pos="180975" algn="l"/>
              </a:tabLst>
            </a:pPr>
            <a:endParaRPr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5A50D1-8D0B-4844-CBC5-F4FC478B8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628" y="3235929"/>
            <a:ext cx="3220741" cy="32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642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F7B5-A5A8-228C-83AD-4AEF119E8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3056D-4978-F7FB-991F-C5B35C068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928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</TotalTime>
  <Words>102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MT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Suresh Hulageri</dc:creator>
  <cp:lastModifiedBy>Suresh Hulageri</cp:lastModifiedBy>
  <cp:revision>1</cp:revision>
  <dcterms:created xsi:type="dcterms:W3CDTF">2023-11-27T02:15:01Z</dcterms:created>
  <dcterms:modified xsi:type="dcterms:W3CDTF">2023-11-27T02:18:56Z</dcterms:modified>
</cp:coreProperties>
</file>